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688" r:id="rId5"/>
  </p:sldMasterIdLst>
  <p:notesMasterIdLst>
    <p:notesMasterId r:id="rId19"/>
  </p:notesMasterIdLst>
  <p:handoutMasterIdLst>
    <p:handoutMasterId r:id="rId20"/>
  </p:handoutMasterIdLst>
  <p:sldIdLst>
    <p:sldId id="339" r:id="rId6"/>
    <p:sldId id="355" r:id="rId7"/>
    <p:sldId id="397" r:id="rId8"/>
    <p:sldId id="396" r:id="rId9"/>
    <p:sldId id="398" r:id="rId10"/>
    <p:sldId id="399" r:id="rId11"/>
    <p:sldId id="401" r:id="rId12"/>
    <p:sldId id="400" r:id="rId13"/>
    <p:sldId id="402" r:id="rId14"/>
    <p:sldId id="403" r:id="rId15"/>
    <p:sldId id="404" r:id="rId16"/>
    <p:sldId id="405" r:id="rId17"/>
    <p:sldId id="407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ed Hat Display Black" panose="020B0604020202020204" charset="0"/>
      <p:bold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  <p:embeddedFont>
      <p:font typeface="Work Sans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t" id="{366798C6-ABC1-4E60-918E-1D32D2FDA6AF}">
          <p14:sldIdLst>
            <p14:sldId id="339"/>
            <p14:sldId id="355"/>
            <p14:sldId id="397"/>
            <p14:sldId id="396"/>
            <p14:sldId id="398"/>
            <p14:sldId id="399"/>
            <p14:sldId id="401"/>
            <p14:sldId id="400"/>
            <p14:sldId id="402"/>
            <p14:sldId id="403"/>
            <p14:sldId id="404"/>
            <p14:sldId id="405"/>
          </p14:sldIdLst>
        </p14:section>
        <p14:section name="Lopetus" id="{12AEAB86-1EC4-45AB-B013-924022C65019}">
          <p14:sldIdLst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43"/>
    <a:srgbClr val="FF0066"/>
    <a:srgbClr val="FFF8E6"/>
    <a:srgbClr val="FA0059"/>
    <a:srgbClr val="FFFFFF"/>
    <a:srgbClr val="138B7F"/>
    <a:srgbClr val="0058DE"/>
    <a:srgbClr val="EAA7B1"/>
    <a:srgbClr val="162A52"/>
    <a:srgbClr val="13A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CEA59-CC96-44DC-9D8F-4C91F135324D}" v="4" dt="2023-02-16T09:11:49.866"/>
    <p1510:client id="{8F00C255-F2D5-462C-94CC-8C30008835E9}" v="155" dt="2023-03-02T10:12:35.263"/>
    <p1510:client id="{1EF43D53-9AEB-858D-5FED-2BCD000ECD66}" v="70" dt="2023-02-17T11:13:36.518"/>
    <p1510:client id="{E824BCA6-A35A-4905-B1A8-9ECE09FE0310}" v="951" dt="2023-02-17T11:20:39.628"/>
    <p1510:client id="{4F47CEEF-5556-444E-928C-7225BADB2A76}" v="5" dt="2023-02-17T10:09:11.067"/>
    <p1510:client id="{1F216CC5-D6A9-4D16-881F-07EDA3243A5C}" v="2" dt="2023-06-05T08:17:52.498"/>
    <p1510:client id="{B7E9AA62-2CAA-48CB-8921-B074E5E9420D}" v="38" dt="2023-05-27T11:06:06.169"/>
    <p1510:client id="{258F71E3-43A7-4301-937F-7C6010F89085}" v="15" dt="2023-05-27T11:14:37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microsoft.com/office/2015/10/relationships/revisionInfo" Target="revisionInfo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ngisto, Paula S" userId="S::paulahon@ad.helsinki.fi::23df1d58-a296-4021-a5b7-83494eff8955" providerId="AD" clId="Web-{1EF43D53-9AEB-858D-5FED-2BCD000ECD66}"/>
    <pc:docChg chg="delSld modSld modSection">
      <pc:chgData name="Hongisto, Paula S" userId="S::paulahon@ad.helsinki.fi::23df1d58-a296-4021-a5b7-83494eff8955" providerId="AD" clId="Web-{1EF43D53-9AEB-858D-5FED-2BCD000ECD66}" dt="2023-02-17T11:13:36.518" v="61" actId="20577"/>
      <pc:docMkLst>
        <pc:docMk/>
      </pc:docMkLst>
      <pc:sldChg chg="del">
        <pc:chgData name="Hongisto, Paula S" userId="S::paulahon@ad.helsinki.fi::23df1d58-a296-4021-a5b7-83494eff8955" providerId="AD" clId="Web-{1EF43D53-9AEB-858D-5FED-2BCD000ECD66}" dt="2023-02-17T10:56:10.139" v="19"/>
        <pc:sldMkLst>
          <pc:docMk/>
          <pc:sldMk cId="1272182249" sldId="346"/>
        </pc:sldMkLst>
      </pc:sldChg>
      <pc:sldChg chg="modSp">
        <pc:chgData name="Hongisto, Paula S" userId="S::paulahon@ad.helsinki.fi::23df1d58-a296-4021-a5b7-83494eff8955" providerId="AD" clId="Web-{1EF43D53-9AEB-858D-5FED-2BCD000ECD66}" dt="2023-02-17T10:47:38.184" v="2" actId="20577"/>
        <pc:sldMkLst>
          <pc:docMk/>
          <pc:sldMk cId="2139931672" sldId="396"/>
        </pc:sldMkLst>
        <pc:spChg chg="mod">
          <ac:chgData name="Hongisto, Paula S" userId="S::paulahon@ad.helsinki.fi::23df1d58-a296-4021-a5b7-83494eff8955" providerId="AD" clId="Web-{1EF43D53-9AEB-858D-5FED-2BCD000ECD66}" dt="2023-02-17T10:47:38.184" v="2" actId="20577"/>
          <ac:spMkLst>
            <pc:docMk/>
            <pc:sldMk cId="2139931672" sldId="396"/>
            <ac:spMk id="3" creationId="{0FC27EB7-0457-4F14-9423-4BE874D4625C}"/>
          </ac:spMkLst>
        </pc:spChg>
      </pc:sldChg>
      <pc:sldChg chg="modSp">
        <pc:chgData name="Hongisto, Paula S" userId="S::paulahon@ad.helsinki.fi::23df1d58-a296-4021-a5b7-83494eff8955" providerId="AD" clId="Web-{1EF43D53-9AEB-858D-5FED-2BCD000ECD66}" dt="2023-02-17T10:57:01.329" v="24" actId="20577"/>
        <pc:sldMkLst>
          <pc:docMk/>
          <pc:sldMk cId="1858787861" sldId="398"/>
        </pc:sldMkLst>
        <pc:spChg chg="mod">
          <ac:chgData name="Hongisto, Paula S" userId="S::paulahon@ad.helsinki.fi::23df1d58-a296-4021-a5b7-83494eff8955" providerId="AD" clId="Web-{1EF43D53-9AEB-858D-5FED-2BCD000ECD66}" dt="2023-02-17T10:57:01.329" v="24" actId="20577"/>
          <ac:spMkLst>
            <pc:docMk/>
            <pc:sldMk cId="1858787861" sldId="398"/>
            <ac:spMk id="3" creationId="{0FC27EB7-0457-4F14-9423-4BE874D4625C}"/>
          </ac:spMkLst>
        </pc:spChg>
      </pc:sldChg>
      <pc:sldChg chg="modSp">
        <pc:chgData name="Hongisto, Paula S" userId="S::paulahon@ad.helsinki.fi::23df1d58-a296-4021-a5b7-83494eff8955" providerId="AD" clId="Web-{1EF43D53-9AEB-858D-5FED-2BCD000ECD66}" dt="2023-02-17T10:54:30.288" v="13" actId="20577"/>
        <pc:sldMkLst>
          <pc:docMk/>
          <pc:sldMk cId="3682024995" sldId="399"/>
        </pc:sldMkLst>
        <pc:spChg chg="mod">
          <ac:chgData name="Hongisto, Paula S" userId="S::paulahon@ad.helsinki.fi::23df1d58-a296-4021-a5b7-83494eff8955" providerId="AD" clId="Web-{1EF43D53-9AEB-858D-5FED-2BCD000ECD66}" dt="2023-02-17T10:54:30.288" v="13" actId="20577"/>
          <ac:spMkLst>
            <pc:docMk/>
            <pc:sldMk cId="3682024995" sldId="399"/>
            <ac:spMk id="3" creationId="{0FC27EB7-0457-4F14-9423-4BE874D4625C}"/>
          </ac:spMkLst>
        </pc:spChg>
      </pc:sldChg>
      <pc:sldChg chg="modSp">
        <pc:chgData name="Hongisto, Paula S" userId="S::paulahon@ad.helsinki.fi::23df1d58-a296-4021-a5b7-83494eff8955" providerId="AD" clId="Web-{1EF43D53-9AEB-858D-5FED-2BCD000ECD66}" dt="2023-02-17T11:05:03.001" v="48" actId="20577"/>
        <pc:sldMkLst>
          <pc:docMk/>
          <pc:sldMk cId="3458493594" sldId="400"/>
        </pc:sldMkLst>
        <pc:spChg chg="mod">
          <ac:chgData name="Hongisto, Paula S" userId="S::paulahon@ad.helsinki.fi::23df1d58-a296-4021-a5b7-83494eff8955" providerId="AD" clId="Web-{1EF43D53-9AEB-858D-5FED-2BCD000ECD66}" dt="2023-02-17T11:05:03.001" v="48" actId="20577"/>
          <ac:spMkLst>
            <pc:docMk/>
            <pc:sldMk cId="3458493594" sldId="400"/>
            <ac:spMk id="3" creationId="{0FC27EB7-0457-4F14-9423-4BE874D4625C}"/>
          </ac:spMkLst>
        </pc:spChg>
      </pc:sldChg>
      <pc:sldChg chg="modSp">
        <pc:chgData name="Hongisto, Paula S" userId="S::paulahon@ad.helsinki.fi::23df1d58-a296-4021-a5b7-83494eff8955" providerId="AD" clId="Web-{1EF43D53-9AEB-858D-5FED-2BCD000ECD66}" dt="2023-02-17T10:59:21.385" v="36" actId="20577"/>
        <pc:sldMkLst>
          <pc:docMk/>
          <pc:sldMk cId="3260297176" sldId="401"/>
        </pc:sldMkLst>
        <pc:spChg chg="mod">
          <ac:chgData name="Hongisto, Paula S" userId="S::paulahon@ad.helsinki.fi::23df1d58-a296-4021-a5b7-83494eff8955" providerId="AD" clId="Web-{1EF43D53-9AEB-858D-5FED-2BCD000ECD66}" dt="2023-02-17T10:59:21.385" v="36" actId="20577"/>
          <ac:spMkLst>
            <pc:docMk/>
            <pc:sldMk cId="3260297176" sldId="401"/>
            <ac:spMk id="3" creationId="{0FC27EB7-0457-4F14-9423-4BE874D4625C}"/>
          </ac:spMkLst>
        </pc:spChg>
      </pc:sldChg>
      <pc:sldChg chg="modSp">
        <pc:chgData name="Hongisto, Paula S" userId="S::paulahon@ad.helsinki.fi::23df1d58-a296-4021-a5b7-83494eff8955" providerId="AD" clId="Web-{1EF43D53-9AEB-858D-5FED-2BCD000ECD66}" dt="2023-02-17T10:59:30.620" v="37" actId="20577"/>
        <pc:sldMkLst>
          <pc:docMk/>
          <pc:sldMk cId="2291119367" sldId="402"/>
        </pc:sldMkLst>
        <pc:spChg chg="mod">
          <ac:chgData name="Hongisto, Paula S" userId="S::paulahon@ad.helsinki.fi::23df1d58-a296-4021-a5b7-83494eff8955" providerId="AD" clId="Web-{1EF43D53-9AEB-858D-5FED-2BCD000ECD66}" dt="2023-02-17T10:59:30.620" v="37" actId="20577"/>
          <ac:spMkLst>
            <pc:docMk/>
            <pc:sldMk cId="2291119367" sldId="402"/>
            <ac:spMk id="3" creationId="{0FC27EB7-0457-4F14-9423-4BE874D4625C}"/>
          </ac:spMkLst>
        </pc:spChg>
      </pc:sldChg>
      <pc:sldChg chg="modSp">
        <pc:chgData name="Hongisto, Paula S" userId="S::paulahon@ad.helsinki.fi::23df1d58-a296-4021-a5b7-83494eff8955" providerId="AD" clId="Web-{1EF43D53-9AEB-858D-5FED-2BCD000ECD66}" dt="2023-02-17T11:05:23.893" v="51" actId="20577"/>
        <pc:sldMkLst>
          <pc:docMk/>
          <pc:sldMk cId="1483470658" sldId="403"/>
        </pc:sldMkLst>
        <pc:spChg chg="mod">
          <ac:chgData name="Hongisto, Paula S" userId="S::paulahon@ad.helsinki.fi::23df1d58-a296-4021-a5b7-83494eff8955" providerId="AD" clId="Web-{1EF43D53-9AEB-858D-5FED-2BCD000ECD66}" dt="2023-02-17T11:05:23.893" v="51" actId="20577"/>
          <ac:spMkLst>
            <pc:docMk/>
            <pc:sldMk cId="1483470658" sldId="403"/>
            <ac:spMk id="3" creationId="{0FC27EB7-0457-4F14-9423-4BE874D4625C}"/>
          </ac:spMkLst>
        </pc:spChg>
      </pc:sldChg>
      <pc:sldChg chg="delSp modSp">
        <pc:chgData name="Hongisto, Paula S" userId="S::paulahon@ad.helsinki.fi::23df1d58-a296-4021-a5b7-83494eff8955" providerId="AD" clId="Web-{1EF43D53-9AEB-858D-5FED-2BCD000ECD66}" dt="2023-02-17T11:13:36.518" v="61" actId="20577"/>
        <pc:sldMkLst>
          <pc:docMk/>
          <pc:sldMk cId="76543769" sldId="404"/>
        </pc:sldMkLst>
        <pc:spChg chg="mod">
          <ac:chgData name="Hongisto, Paula S" userId="S::paulahon@ad.helsinki.fi::23df1d58-a296-4021-a5b7-83494eff8955" providerId="AD" clId="Web-{1EF43D53-9AEB-858D-5FED-2BCD000ECD66}" dt="2023-02-17T11:13:36.518" v="61" actId="20577"/>
          <ac:spMkLst>
            <pc:docMk/>
            <pc:sldMk cId="76543769" sldId="404"/>
            <ac:spMk id="3" creationId="{0FC27EB7-0457-4F14-9423-4BE874D4625C}"/>
          </ac:spMkLst>
        </pc:spChg>
        <pc:spChg chg="del">
          <ac:chgData name="Hongisto, Paula S" userId="S::paulahon@ad.helsinki.fi::23df1d58-a296-4021-a5b7-83494eff8955" providerId="AD" clId="Web-{1EF43D53-9AEB-858D-5FED-2BCD000ECD66}" dt="2023-02-17T10:56:21.546" v="22"/>
          <ac:spMkLst>
            <pc:docMk/>
            <pc:sldMk cId="76543769" sldId="404"/>
            <ac:spMk id="6" creationId="{C370CDCA-F98F-4C61-A2C5-929BBC0EE801}"/>
          </ac:spMkLst>
        </pc:spChg>
      </pc:sldChg>
      <pc:sldChg chg="delSp modSp">
        <pc:chgData name="Hongisto, Paula S" userId="S::paulahon@ad.helsinki.fi::23df1d58-a296-4021-a5b7-83494eff8955" providerId="AD" clId="Web-{1EF43D53-9AEB-858D-5FED-2BCD000ECD66}" dt="2023-02-17T10:56:17.827" v="21" actId="20577"/>
        <pc:sldMkLst>
          <pc:docMk/>
          <pc:sldMk cId="935164846" sldId="405"/>
        </pc:sldMkLst>
        <pc:spChg chg="mod">
          <ac:chgData name="Hongisto, Paula S" userId="S::paulahon@ad.helsinki.fi::23df1d58-a296-4021-a5b7-83494eff8955" providerId="AD" clId="Web-{1EF43D53-9AEB-858D-5FED-2BCD000ECD66}" dt="2023-02-17T10:56:17.827" v="21" actId="20577"/>
          <ac:spMkLst>
            <pc:docMk/>
            <pc:sldMk cId="935164846" sldId="405"/>
            <ac:spMk id="3" creationId="{0FC27EB7-0457-4F14-9423-4BE874D4625C}"/>
          </ac:spMkLst>
        </pc:spChg>
        <pc:spChg chg="del">
          <ac:chgData name="Hongisto, Paula S" userId="S::paulahon@ad.helsinki.fi::23df1d58-a296-4021-a5b7-83494eff8955" providerId="AD" clId="Web-{1EF43D53-9AEB-858D-5FED-2BCD000ECD66}" dt="2023-02-17T10:56:13.264" v="20"/>
          <ac:spMkLst>
            <pc:docMk/>
            <pc:sldMk cId="935164846" sldId="405"/>
            <ac:spMk id="6" creationId="{C370CDCA-F98F-4C61-A2C5-929BBC0EE801}"/>
          </ac:spMkLst>
        </pc:spChg>
      </pc:sldChg>
    </pc:docChg>
  </pc:docChgLst>
  <pc:docChgLst>
    <pc:chgData name="Salla Janhunen" userId="S::salla.janhunen_laurea.fi#ext#@helsinkifi.onmicrosoft.com::457643e4-92b5-4053-8280-fed535237740" providerId="AD" clId="Web-{B7E9AA62-2CAA-48CB-8921-B074E5E9420D}"/>
    <pc:docChg chg="modSld">
      <pc:chgData name="Salla Janhunen" userId="S::salla.janhunen_laurea.fi#ext#@helsinkifi.onmicrosoft.com::457643e4-92b5-4053-8280-fed535237740" providerId="AD" clId="Web-{B7E9AA62-2CAA-48CB-8921-B074E5E9420D}" dt="2023-05-27T11:06:06.169" v="37" actId="20577"/>
      <pc:docMkLst>
        <pc:docMk/>
      </pc:docMkLst>
      <pc:sldChg chg="modSp">
        <pc:chgData name="Salla Janhunen" userId="S::salla.janhunen_laurea.fi#ext#@helsinkifi.onmicrosoft.com::457643e4-92b5-4053-8280-fed535237740" providerId="AD" clId="Web-{B7E9AA62-2CAA-48CB-8921-B074E5E9420D}" dt="2023-05-27T11:06:06.169" v="37" actId="20577"/>
        <pc:sldMkLst>
          <pc:docMk/>
          <pc:sldMk cId="1483470658" sldId="403"/>
        </pc:sldMkLst>
        <pc:spChg chg="mod">
          <ac:chgData name="Salla Janhunen" userId="S::salla.janhunen_laurea.fi#ext#@helsinkifi.onmicrosoft.com::457643e4-92b5-4053-8280-fed535237740" providerId="AD" clId="Web-{B7E9AA62-2CAA-48CB-8921-B074E5E9420D}" dt="2023-05-27T11:06:06.169" v="37" actId="20577"/>
          <ac:spMkLst>
            <pc:docMk/>
            <pc:sldMk cId="1483470658" sldId="403"/>
            <ac:spMk id="3" creationId="{0FC27EB7-0457-4F14-9423-4BE874D4625C}"/>
          </ac:spMkLst>
        </pc:spChg>
      </pc:sldChg>
    </pc:docChg>
  </pc:docChgLst>
  <pc:docChgLst>
    <pc:chgData name="Salla Janhunen" userId="S::salla.janhunen_laurea.fi#ext#@helsinkifi.onmicrosoft.com::457643e4-92b5-4053-8280-fed535237740" providerId="AD" clId="Web-{E824BCA6-A35A-4905-B1A8-9ECE09FE0310}"/>
    <pc:docChg chg="modSld">
      <pc:chgData name="Salla Janhunen" userId="S::salla.janhunen_laurea.fi#ext#@helsinkifi.onmicrosoft.com::457643e4-92b5-4053-8280-fed535237740" providerId="AD" clId="Web-{E824BCA6-A35A-4905-B1A8-9ECE09FE0310}" dt="2023-02-17T11:20:39.628" v="953" actId="20577"/>
      <pc:docMkLst>
        <pc:docMk/>
      </pc:docMkLst>
      <pc:sldChg chg="delSp modSp">
        <pc:chgData name="Salla Janhunen" userId="S::salla.janhunen_laurea.fi#ext#@helsinkifi.onmicrosoft.com::457643e4-92b5-4053-8280-fed535237740" providerId="AD" clId="Web-{E824BCA6-A35A-4905-B1A8-9ECE09FE0310}" dt="2023-02-17T10:46:32.617" v="86" actId="20577"/>
        <pc:sldMkLst>
          <pc:docMk/>
          <pc:sldMk cId="1402754959" sldId="355"/>
        </pc:sldMkLst>
        <pc:spChg chg="mod">
          <ac:chgData name="Salla Janhunen" userId="S::salla.janhunen_laurea.fi#ext#@helsinkifi.onmicrosoft.com::457643e4-92b5-4053-8280-fed535237740" providerId="AD" clId="Web-{E824BCA6-A35A-4905-B1A8-9ECE09FE0310}" dt="2023-02-17T10:40:13.056" v="40" actId="20577"/>
          <ac:spMkLst>
            <pc:docMk/>
            <pc:sldMk cId="1402754959" sldId="355"/>
            <ac:spMk id="2" creationId="{2948F717-90A9-4774-AFEE-E5F34E84CFBD}"/>
          </ac:spMkLst>
        </pc:spChg>
        <pc:spChg chg="mod">
          <ac:chgData name="Salla Janhunen" userId="S::salla.janhunen_laurea.fi#ext#@helsinkifi.onmicrosoft.com::457643e4-92b5-4053-8280-fed535237740" providerId="AD" clId="Web-{E824BCA6-A35A-4905-B1A8-9ECE09FE0310}" dt="2023-02-17T10:46:32.617" v="86" actId="20577"/>
          <ac:spMkLst>
            <pc:docMk/>
            <pc:sldMk cId="1402754959" sldId="355"/>
            <ac:spMk id="3" creationId="{0FC27EB7-0457-4F14-9423-4BE874D4625C}"/>
          </ac:spMkLst>
        </pc:spChg>
        <pc:spChg chg="del">
          <ac:chgData name="Salla Janhunen" userId="S::salla.janhunen_laurea.fi#ext#@helsinkifi.onmicrosoft.com::457643e4-92b5-4053-8280-fed535237740" providerId="AD" clId="Web-{E824BCA6-A35A-4905-B1A8-9ECE09FE0310}" dt="2023-02-17T10:36:45.783" v="4"/>
          <ac:spMkLst>
            <pc:docMk/>
            <pc:sldMk cId="1402754959" sldId="355"/>
            <ac:spMk id="6" creationId="{C370CDCA-F98F-4C61-A2C5-929BBC0EE801}"/>
          </ac:spMkLst>
        </pc:spChg>
      </pc:sldChg>
      <pc:sldChg chg="delSp modSp">
        <pc:chgData name="Salla Janhunen" userId="S::salla.janhunen_laurea.fi#ext#@helsinkifi.onmicrosoft.com::457643e4-92b5-4053-8280-fed535237740" providerId="AD" clId="Web-{E824BCA6-A35A-4905-B1A8-9ECE09FE0310}" dt="2023-02-17T10:50:18.875" v="134" actId="20577"/>
        <pc:sldMkLst>
          <pc:docMk/>
          <pc:sldMk cId="2139931672" sldId="396"/>
        </pc:sldMkLst>
        <pc:spChg chg="mod">
          <ac:chgData name="Salla Janhunen" userId="S::salla.janhunen_laurea.fi#ext#@helsinkifi.onmicrosoft.com::457643e4-92b5-4053-8280-fed535237740" providerId="AD" clId="Web-{E824BCA6-A35A-4905-B1A8-9ECE09FE0310}" dt="2023-02-17T10:46:45.133" v="87" actId="1076"/>
          <ac:spMkLst>
            <pc:docMk/>
            <pc:sldMk cId="2139931672" sldId="396"/>
            <ac:spMk id="2" creationId="{2948F717-90A9-4774-AFEE-E5F34E84CFBD}"/>
          </ac:spMkLst>
        </pc:spChg>
        <pc:spChg chg="mod">
          <ac:chgData name="Salla Janhunen" userId="S::salla.janhunen_laurea.fi#ext#@helsinkifi.onmicrosoft.com::457643e4-92b5-4053-8280-fed535237740" providerId="AD" clId="Web-{E824BCA6-A35A-4905-B1A8-9ECE09FE0310}" dt="2023-02-17T10:50:18.875" v="134" actId="20577"/>
          <ac:spMkLst>
            <pc:docMk/>
            <pc:sldMk cId="2139931672" sldId="396"/>
            <ac:spMk id="3" creationId="{0FC27EB7-0457-4F14-9423-4BE874D4625C}"/>
          </ac:spMkLst>
        </pc:spChg>
        <pc:spChg chg="del mod">
          <ac:chgData name="Salla Janhunen" userId="S::salla.janhunen_laurea.fi#ext#@helsinkifi.onmicrosoft.com::457643e4-92b5-4053-8280-fed535237740" providerId="AD" clId="Web-{E824BCA6-A35A-4905-B1A8-9ECE09FE0310}" dt="2023-02-17T10:49:01.216" v="122"/>
          <ac:spMkLst>
            <pc:docMk/>
            <pc:sldMk cId="2139931672" sldId="396"/>
            <ac:spMk id="6" creationId="{C370CDCA-F98F-4C61-A2C5-929BBC0EE801}"/>
          </ac:spMkLst>
        </pc:spChg>
      </pc:sldChg>
      <pc:sldChg chg="delSp modSp">
        <pc:chgData name="Salla Janhunen" userId="S::salla.janhunen_laurea.fi#ext#@helsinkifi.onmicrosoft.com::457643e4-92b5-4053-8280-fed535237740" providerId="AD" clId="Web-{E824BCA6-A35A-4905-B1A8-9ECE09FE0310}" dt="2023-02-17T10:45:30.427" v="79" actId="20577"/>
        <pc:sldMkLst>
          <pc:docMk/>
          <pc:sldMk cId="3473478717" sldId="397"/>
        </pc:sldMkLst>
        <pc:spChg chg="mod">
          <ac:chgData name="Salla Janhunen" userId="S::salla.janhunen_laurea.fi#ext#@helsinkifi.onmicrosoft.com::457643e4-92b5-4053-8280-fed535237740" providerId="AD" clId="Web-{E824BCA6-A35A-4905-B1A8-9ECE09FE0310}" dt="2023-02-17T10:40:27.338" v="44" actId="20577"/>
          <ac:spMkLst>
            <pc:docMk/>
            <pc:sldMk cId="3473478717" sldId="397"/>
            <ac:spMk id="2" creationId="{2948F717-90A9-4774-AFEE-E5F34E84CFBD}"/>
          </ac:spMkLst>
        </pc:spChg>
        <pc:spChg chg="mod">
          <ac:chgData name="Salla Janhunen" userId="S::salla.janhunen_laurea.fi#ext#@helsinkifi.onmicrosoft.com::457643e4-92b5-4053-8280-fed535237740" providerId="AD" clId="Web-{E824BCA6-A35A-4905-B1A8-9ECE09FE0310}" dt="2023-02-17T10:45:30.427" v="79" actId="20577"/>
          <ac:spMkLst>
            <pc:docMk/>
            <pc:sldMk cId="3473478717" sldId="397"/>
            <ac:spMk id="3" creationId="{0FC27EB7-0457-4F14-9423-4BE874D4625C}"/>
          </ac:spMkLst>
        </pc:spChg>
        <pc:spChg chg="del">
          <ac:chgData name="Salla Janhunen" userId="S::salla.janhunen_laurea.fi#ext#@helsinkifi.onmicrosoft.com::457643e4-92b5-4053-8280-fed535237740" providerId="AD" clId="Web-{E824BCA6-A35A-4905-B1A8-9ECE09FE0310}" dt="2023-02-17T10:41:34.340" v="50"/>
          <ac:spMkLst>
            <pc:docMk/>
            <pc:sldMk cId="3473478717" sldId="397"/>
            <ac:spMk id="6" creationId="{C370CDCA-F98F-4C61-A2C5-929BBC0EE801}"/>
          </ac:spMkLst>
        </pc:spChg>
      </pc:sldChg>
      <pc:sldChg chg="delSp modSp">
        <pc:chgData name="Salla Janhunen" userId="S::salla.janhunen_laurea.fi#ext#@helsinkifi.onmicrosoft.com::457643e4-92b5-4053-8280-fed535237740" providerId="AD" clId="Web-{E824BCA6-A35A-4905-B1A8-9ECE09FE0310}" dt="2023-02-17T10:51:06.908" v="141"/>
        <pc:sldMkLst>
          <pc:docMk/>
          <pc:sldMk cId="1858787861" sldId="398"/>
        </pc:sldMkLst>
        <pc:spChg chg="mod">
          <ac:chgData name="Salla Janhunen" userId="S::salla.janhunen_laurea.fi#ext#@helsinkifi.onmicrosoft.com::457643e4-92b5-4053-8280-fed535237740" providerId="AD" clId="Web-{E824BCA6-A35A-4905-B1A8-9ECE09FE0310}" dt="2023-02-17T10:51:04.861" v="140" actId="20577"/>
          <ac:spMkLst>
            <pc:docMk/>
            <pc:sldMk cId="1858787861" sldId="398"/>
            <ac:spMk id="3" creationId="{0FC27EB7-0457-4F14-9423-4BE874D4625C}"/>
          </ac:spMkLst>
        </pc:spChg>
        <pc:spChg chg="del">
          <ac:chgData name="Salla Janhunen" userId="S::salla.janhunen_laurea.fi#ext#@helsinkifi.onmicrosoft.com::457643e4-92b5-4053-8280-fed535237740" providerId="AD" clId="Web-{E824BCA6-A35A-4905-B1A8-9ECE09FE0310}" dt="2023-02-17T10:51:06.908" v="141"/>
          <ac:spMkLst>
            <pc:docMk/>
            <pc:sldMk cId="1858787861" sldId="398"/>
            <ac:spMk id="6" creationId="{C370CDCA-F98F-4C61-A2C5-929BBC0EE801}"/>
          </ac:spMkLst>
        </pc:spChg>
      </pc:sldChg>
      <pc:sldChg chg="delSp modSp">
        <pc:chgData name="Salla Janhunen" userId="S::salla.janhunen_laurea.fi#ext#@helsinkifi.onmicrosoft.com::457643e4-92b5-4053-8280-fed535237740" providerId="AD" clId="Web-{E824BCA6-A35A-4905-B1A8-9ECE09FE0310}" dt="2023-02-17T10:55:36.245" v="187" actId="20577"/>
        <pc:sldMkLst>
          <pc:docMk/>
          <pc:sldMk cId="3682024995" sldId="399"/>
        </pc:sldMkLst>
        <pc:spChg chg="mod">
          <ac:chgData name="Salla Janhunen" userId="S::salla.janhunen_laurea.fi#ext#@helsinkifi.onmicrosoft.com::457643e4-92b5-4053-8280-fed535237740" providerId="AD" clId="Web-{E824BCA6-A35A-4905-B1A8-9ECE09FE0310}" dt="2023-02-17T10:55:36.245" v="187" actId="20577"/>
          <ac:spMkLst>
            <pc:docMk/>
            <pc:sldMk cId="3682024995" sldId="399"/>
            <ac:spMk id="3" creationId="{0FC27EB7-0457-4F14-9423-4BE874D4625C}"/>
          </ac:spMkLst>
        </pc:spChg>
        <pc:spChg chg="del">
          <ac:chgData name="Salla Janhunen" userId="S::salla.janhunen_laurea.fi#ext#@helsinkifi.onmicrosoft.com::457643e4-92b5-4053-8280-fed535237740" providerId="AD" clId="Web-{E824BCA6-A35A-4905-B1A8-9ECE09FE0310}" dt="2023-02-17T10:51:36.268" v="143"/>
          <ac:spMkLst>
            <pc:docMk/>
            <pc:sldMk cId="3682024995" sldId="399"/>
            <ac:spMk id="6" creationId="{C370CDCA-F98F-4C61-A2C5-929BBC0EE801}"/>
          </ac:spMkLst>
        </pc:spChg>
      </pc:sldChg>
      <pc:sldChg chg="delSp modSp">
        <pc:chgData name="Salla Janhunen" userId="S::salla.janhunen_laurea.fi#ext#@helsinkifi.onmicrosoft.com::457643e4-92b5-4053-8280-fed535237740" providerId="AD" clId="Web-{E824BCA6-A35A-4905-B1A8-9ECE09FE0310}" dt="2023-02-17T11:02:41.354" v="560" actId="20577"/>
        <pc:sldMkLst>
          <pc:docMk/>
          <pc:sldMk cId="3458493594" sldId="400"/>
        </pc:sldMkLst>
        <pc:spChg chg="mod">
          <ac:chgData name="Salla Janhunen" userId="S::salla.janhunen_laurea.fi#ext#@helsinkifi.onmicrosoft.com::457643e4-92b5-4053-8280-fed535237740" providerId="AD" clId="Web-{E824BCA6-A35A-4905-B1A8-9ECE09FE0310}" dt="2023-02-17T11:02:41.354" v="560" actId="20577"/>
          <ac:spMkLst>
            <pc:docMk/>
            <pc:sldMk cId="3458493594" sldId="400"/>
            <ac:spMk id="3" creationId="{0FC27EB7-0457-4F14-9423-4BE874D4625C}"/>
          </ac:spMkLst>
        </pc:spChg>
        <pc:spChg chg="del">
          <ac:chgData name="Salla Janhunen" userId="S::salla.janhunen_laurea.fi#ext#@helsinkifi.onmicrosoft.com::457643e4-92b5-4053-8280-fed535237740" providerId="AD" clId="Web-{E824BCA6-A35A-4905-B1A8-9ECE09FE0310}" dt="2023-02-17T11:02:23.604" v="555"/>
          <ac:spMkLst>
            <pc:docMk/>
            <pc:sldMk cId="3458493594" sldId="400"/>
            <ac:spMk id="6" creationId="{C370CDCA-F98F-4C61-A2C5-929BBC0EE801}"/>
          </ac:spMkLst>
        </pc:spChg>
      </pc:sldChg>
      <pc:sldChg chg="delSp modSp">
        <pc:chgData name="Salla Janhunen" userId="S::salla.janhunen_laurea.fi#ext#@helsinkifi.onmicrosoft.com::457643e4-92b5-4053-8280-fed535237740" providerId="AD" clId="Web-{E824BCA6-A35A-4905-B1A8-9ECE09FE0310}" dt="2023-02-17T10:59:23.394" v="458"/>
        <pc:sldMkLst>
          <pc:docMk/>
          <pc:sldMk cId="3260297176" sldId="401"/>
        </pc:sldMkLst>
        <pc:spChg chg="mod">
          <ac:chgData name="Salla Janhunen" userId="S::salla.janhunen_laurea.fi#ext#@helsinkifi.onmicrosoft.com::457643e4-92b5-4053-8280-fed535237740" providerId="AD" clId="Web-{E824BCA6-A35A-4905-B1A8-9ECE09FE0310}" dt="2023-02-17T10:59:21.613" v="457" actId="20577"/>
          <ac:spMkLst>
            <pc:docMk/>
            <pc:sldMk cId="3260297176" sldId="401"/>
            <ac:spMk id="3" creationId="{0FC27EB7-0457-4F14-9423-4BE874D4625C}"/>
          </ac:spMkLst>
        </pc:spChg>
        <pc:spChg chg="del">
          <ac:chgData name="Salla Janhunen" userId="S::salla.janhunen_laurea.fi#ext#@helsinkifi.onmicrosoft.com::457643e4-92b5-4053-8280-fed535237740" providerId="AD" clId="Web-{E824BCA6-A35A-4905-B1A8-9ECE09FE0310}" dt="2023-02-17T10:59:23.394" v="458"/>
          <ac:spMkLst>
            <pc:docMk/>
            <pc:sldMk cId="3260297176" sldId="401"/>
            <ac:spMk id="6" creationId="{C370CDCA-F98F-4C61-A2C5-929BBC0EE801}"/>
          </ac:spMkLst>
        </pc:spChg>
      </pc:sldChg>
      <pc:sldChg chg="delSp modSp">
        <pc:chgData name="Salla Janhunen" userId="S::salla.janhunen_laurea.fi#ext#@helsinkifi.onmicrosoft.com::457643e4-92b5-4053-8280-fed535237740" providerId="AD" clId="Web-{E824BCA6-A35A-4905-B1A8-9ECE09FE0310}" dt="2023-02-17T11:05:22.579" v="665" actId="20577"/>
        <pc:sldMkLst>
          <pc:docMk/>
          <pc:sldMk cId="2291119367" sldId="402"/>
        </pc:sldMkLst>
        <pc:spChg chg="mod">
          <ac:chgData name="Salla Janhunen" userId="S::salla.janhunen_laurea.fi#ext#@helsinkifi.onmicrosoft.com::457643e4-92b5-4053-8280-fed535237740" providerId="AD" clId="Web-{E824BCA6-A35A-4905-B1A8-9ECE09FE0310}" dt="2023-02-17T11:05:22.579" v="665" actId="20577"/>
          <ac:spMkLst>
            <pc:docMk/>
            <pc:sldMk cId="2291119367" sldId="402"/>
            <ac:spMk id="3" creationId="{0FC27EB7-0457-4F14-9423-4BE874D4625C}"/>
          </ac:spMkLst>
        </pc:spChg>
        <pc:spChg chg="del">
          <ac:chgData name="Salla Janhunen" userId="S::salla.janhunen_laurea.fi#ext#@helsinkifi.onmicrosoft.com::457643e4-92b5-4053-8280-fed535237740" providerId="AD" clId="Web-{E824BCA6-A35A-4905-B1A8-9ECE09FE0310}" dt="2023-02-17T11:02:55.324" v="561"/>
          <ac:spMkLst>
            <pc:docMk/>
            <pc:sldMk cId="2291119367" sldId="402"/>
            <ac:spMk id="6" creationId="{C370CDCA-F98F-4C61-A2C5-929BBC0EE801}"/>
          </ac:spMkLst>
        </pc:spChg>
      </pc:sldChg>
      <pc:sldChg chg="delSp modSp">
        <pc:chgData name="Salla Janhunen" userId="S::salla.janhunen_laurea.fi#ext#@helsinkifi.onmicrosoft.com::457643e4-92b5-4053-8280-fed535237740" providerId="AD" clId="Web-{E824BCA6-A35A-4905-B1A8-9ECE09FE0310}" dt="2023-02-17T11:07:55.038" v="745" actId="20577"/>
        <pc:sldMkLst>
          <pc:docMk/>
          <pc:sldMk cId="1483470658" sldId="403"/>
        </pc:sldMkLst>
        <pc:spChg chg="mod">
          <ac:chgData name="Salla Janhunen" userId="S::salla.janhunen_laurea.fi#ext#@helsinkifi.onmicrosoft.com::457643e4-92b5-4053-8280-fed535237740" providerId="AD" clId="Web-{E824BCA6-A35A-4905-B1A8-9ECE09FE0310}" dt="2023-02-17T11:07:55.038" v="745" actId="20577"/>
          <ac:spMkLst>
            <pc:docMk/>
            <pc:sldMk cId="1483470658" sldId="403"/>
            <ac:spMk id="3" creationId="{0FC27EB7-0457-4F14-9423-4BE874D4625C}"/>
          </ac:spMkLst>
        </pc:spChg>
        <pc:spChg chg="del">
          <ac:chgData name="Salla Janhunen" userId="S::salla.janhunen_laurea.fi#ext#@helsinkifi.onmicrosoft.com::457643e4-92b5-4053-8280-fed535237740" providerId="AD" clId="Web-{E824BCA6-A35A-4905-B1A8-9ECE09FE0310}" dt="2023-02-17T11:05:51.564" v="666"/>
          <ac:spMkLst>
            <pc:docMk/>
            <pc:sldMk cId="1483470658" sldId="403"/>
            <ac:spMk id="6" creationId="{C370CDCA-F98F-4C61-A2C5-929BBC0EE801}"/>
          </ac:spMkLst>
        </pc:spChg>
      </pc:sldChg>
      <pc:sldChg chg="modSp">
        <pc:chgData name="Salla Janhunen" userId="S::salla.janhunen_laurea.fi#ext#@helsinkifi.onmicrosoft.com::457643e4-92b5-4053-8280-fed535237740" providerId="AD" clId="Web-{E824BCA6-A35A-4905-B1A8-9ECE09FE0310}" dt="2023-02-17T11:13:48.707" v="930" actId="20577"/>
        <pc:sldMkLst>
          <pc:docMk/>
          <pc:sldMk cId="76543769" sldId="404"/>
        </pc:sldMkLst>
        <pc:spChg chg="mod">
          <ac:chgData name="Salla Janhunen" userId="S::salla.janhunen_laurea.fi#ext#@helsinkifi.onmicrosoft.com::457643e4-92b5-4053-8280-fed535237740" providerId="AD" clId="Web-{E824BCA6-A35A-4905-B1A8-9ECE09FE0310}" dt="2023-02-17T11:12:35.235" v="865" actId="20577"/>
          <ac:spMkLst>
            <pc:docMk/>
            <pc:sldMk cId="76543769" sldId="404"/>
            <ac:spMk id="2" creationId="{2948F717-90A9-4774-AFEE-E5F34E84CFBD}"/>
          </ac:spMkLst>
        </pc:spChg>
        <pc:spChg chg="mod">
          <ac:chgData name="Salla Janhunen" userId="S::salla.janhunen_laurea.fi#ext#@helsinkifi.onmicrosoft.com::457643e4-92b5-4053-8280-fed535237740" providerId="AD" clId="Web-{E824BCA6-A35A-4905-B1A8-9ECE09FE0310}" dt="2023-02-17T11:13:48.707" v="930" actId="20577"/>
          <ac:spMkLst>
            <pc:docMk/>
            <pc:sldMk cId="76543769" sldId="404"/>
            <ac:spMk id="3" creationId="{0FC27EB7-0457-4F14-9423-4BE874D4625C}"/>
          </ac:spMkLst>
        </pc:spChg>
      </pc:sldChg>
      <pc:sldChg chg="modSp">
        <pc:chgData name="Salla Janhunen" userId="S::salla.janhunen_laurea.fi#ext#@helsinkifi.onmicrosoft.com::457643e4-92b5-4053-8280-fed535237740" providerId="AD" clId="Web-{E824BCA6-A35A-4905-B1A8-9ECE09FE0310}" dt="2023-02-17T11:20:39.628" v="953" actId="20577"/>
        <pc:sldMkLst>
          <pc:docMk/>
          <pc:sldMk cId="935164846" sldId="405"/>
        </pc:sldMkLst>
        <pc:spChg chg="mod">
          <ac:chgData name="Salla Janhunen" userId="S::salla.janhunen_laurea.fi#ext#@helsinkifi.onmicrosoft.com::457643e4-92b5-4053-8280-fed535237740" providerId="AD" clId="Web-{E824BCA6-A35A-4905-B1A8-9ECE09FE0310}" dt="2023-02-17T11:20:39.628" v="953" actId="20577"/>
          <ac:spMkLst>
            <pc:docMk/>
            <pc:sldMk cId="935164846" sldId="405"/>
            <ac:spMk id="3" creationId="{0FC27EB7-0457-4F14-9423-4BE874D4625C}"/>
          </ac:spMkLst>
        </pc:spChg>
      </pc:sldChg>
    </pc:docChg>
  </pc:docChgLst>
  <pc:docChgLst>
    <pc:chgData name="Salla Janhunen" userId="S::salla.janhunen_laurea.fi#ext#@helsinkifi.onmicrosoft.com::457643e4-92b5-4053-8280-fed535237740" providerId="AD" clId="Web-{258F71E3-43A7-4301-937F-7C6010F89085}"/>
    <pc:docChg chg="addSld delSld modSld addMainMaster modSection">
      <pc:chgData name="Salla Janhunen" userId="S::salla.janhunen_laurea.fi#ext#@helsinkifi.onmicrosoft.com::457643e4-92b5-4053-8280-fed535237740" providerId="AD" clId="Web-{258F71E3-43A7-4301-937F-7C6010F89085}" dt="2023-05-27T11:14:37.428" v="14" actId="20577"/>
      <pc:docMkLst>
        <pc:docMk/>
      </pc:docMkLst>
      <pc:sldChg chg="new del">
        <pc:chgData name="Salla Janhunen" userId="S::salla.janhunen_laurea.fi#ext#@helsinkifi.onmicrosoft.com::457643e4-92b5-4053-8280-fed535237740" providerId="AD" clId="Web-{258F71E3-43A7-4301-937F-7C6010F89085}" dt="2023-05-27T11:14:08.240" v="2"/>
        <pc:sldMkLst>
          <pc:docMk/>
          <pc:sldMk cId="993077092" sldId="406"/>
        </pc:sldMkLst>
      </pc:sldChg>
      <pc:sldChg chg="modSp add">
        <pc:chgData name="Salla Janhunen" userId="S::salla.janhunen_laurea.fi#ext#@helsinkifi.onmicrosoft.com::457643e4-92b5-4053-8280-fed535237740" providerId="AD" clId="Web-{258F71E3-43A7-4301-937F-7C6010F89085}" dt="2023-05-27T11:14:37.428" v="14" actId="20577"/>
        <pc:sldMkLst>
          <pc:docMk/>
          <pc:sldMk cId="3548316303" sldId="407"/>
        </pc:sldMkLst>
        <pc:spChg chg="mod">
          <ac:chgData name="Salla Janhunen" userId="S::salla.janhunen_laurea.fi#ext#@helsinkifi.onmicrosoft.com::457643e4-92b5-4053-8280-fed535237740" providerId="AD" clId="Web-{258F71E3-43A7-4301-937F-7C6010F89085}" dt="2023-05-27T11:14:37.428" v="14" actId="20577"/>
          <ac:spMkLst>
            <pc:docMk/>
            <pc:sldMk cId="3548316303" sldId="407"/>
            <ac:spMk id="3" creationId="{AA3F4E3F-7C1B-D09F-DD93-2D7C90352E56}"/>
          </ac:spMkLst>
        </pc:spChg>
      </pc:sldChg>
      <pc:sldMasterChg chg="add addSldLayout">
        <pc:chgData name="Salla Janhunen" userId="S::salla.janhunen_laurea.fi#ext#@helsinkifi.onmicrosoft.com::457643e4-92b5-4053-8280-fed535237740" providerId="AD" clId="Web-{258F71E3-43A7-4301-937F-7C6010F89085}" dt="2023-05-27T11:14:04.849" v="1"/>
        <pc:sldMasterMkLst>
          <pc:docMk/>
          <pc:sldMasterMk cId="2159870145" sldId="2147483688"/>
        </pc:sldMasterMkLst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628778201" sldId="2147483689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515472122" sldId="2147483690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3036121611" sldId="2147483691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74816390" sldId="2147483692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1798936763" sldId="2147483693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1764434287" sldId="2147483694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757089248" sldId="2147483695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805948482" sldId="2147483696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4130629146" sldId="2147483697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173088337" sldId="2147483698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4032726053" sldId="2147483699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915253214" sldId="2147483700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599617846" sldId="2147483701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1735160432" sldId="2147483702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359082275" sldId="2147483703"/>
          </pc:sldLayoutMkLst>
        </pc:sldLayoutChg>
        <pc:sldLayoutChg chg="add">
          <pc:chgData name="Salla Janhunen" userId="S::salla.janhunen_laurea.fi#ext#@helsinkifi.onmicrosoft.com::457643e4-92b5-4053-8280-fed535237740" providerId="AD" clId="Web-{258F71E3-43A7-4301-937F-7C6010F89085}" dt="2023-05-27T11:14:04.849" v="1"/>
          <pc:sldLayoutMkLst>
            <pc:docMk/>
            <pc:sldMasterMk cId="2159870145" sldId="2147483688"/>
            <pc:sldLayoutMk cId="1006605619" sldId="2147483704"/>
          </pc:sldLayoutMkLst>
        </pc:sldLayoutChg>
      </pc:sldMasterChg>
    </pc:docChg>
  </pc:docChgLst>
  <pc:docChgLst>
    <pc:chgData name="Salla Janhunen" userId="S::salla.janhunen_laurea.fi#ext#@helsinkifi.onmicrosoft.com::457643e4-92b5-4053-8280-fed535237740" providerId="AD" clId="Web-{8F00C255-F2D5-462C-94CC-8C30008835E9}"/>
    <pc:docChg chg="modSld">
      <pc:chgData name="Salla Janhunen" userId="S::salla.janhunen_laurea.fi#ext#@helsinkifi.onmicrosoft.com::457643e4-92b5-4053-8280-fed535237740" providerId="AD" clId="Web-{8F00C255-F2D5-462C-94CC-8C30008835E9}" dt="2023-03-02T10:12:35.263" v="152" actId="20577"/>
      <pc:docMkLst>
        <pc:docMk/>
      </pc:docMkLst>
      <pc:sldChg chg="modSp">
        <pc:chgData name="Salla Janhunen" userId="S::salla.janhunen_laurea.fi#ext#@helsinkifi.onmicrosoft.com::457643e4-92b5-4053-8280-fed535237740" providerId="AD" clId="Web-{8F00C255-F2D5-462C-94CC-8C30008835E9}" dt="2023-03-02T10:12:35.263" v="152" actId="20577"/>
        <pc:sldMkLst>
          <pc:docMk/>
          <pc:sldMk cId="935164846" sldId="405"/>
        </pc:sldMkLst>
        <pc:spChg chg="mod">
          <ac:chgData name="Salla Janhunen" userId="S::salla.janhunen_laurea.fi#ext#@helsinkifi.onmicrosoft.com::457643e4-92b5-4053-8280-fed535237740" providerId="AD" clId="Web-{8F00C255-F2D5-462C-94CC-8C30008835E9}" dt="2023-03-02T10:10:31.590" v="145" actId="20577"/>
          <ac:spMkLst>
            <pc:docMk/>
            <pc:sldMk cId="935164846" sldId="405"/>
            <ac:spMk id="2" creationId="{2948F717-90A9-4774-AFEE-E5F34E84CFBD}"/>
          </ac:spMkLst>
        </pc:spChg>
        <pc:spChg chg="mod">
          <ac:chgData name="Salla Janhunen" userId="S::salla.janhunen_laurea.fi#ext#@helsinkifi.onmicrosoft.com::457643e4-92b5-4053-8280-fed535237740" providerId="AD" clId="Web-{8F00C255-F2D5-462C-94CC-8C30008835E9}" dt="2023-03-02T10:12:35.263" v="152" actId="20577"/>
          <ac:spMkLst>
            <pc:docMk/>
            <pc:sldMk cId="935164846" sldId="405"/>
            <ac:spMk id="3" creationId="{0FC27EB7-0457-4F14-9423-4BE874D4625C}"/>
          </ac:spMkLst>
        </pc:spChg>
      </pc:sldChg>
    </pc:docChg>
  </pc:docChgLst>
  <pc:docChgLst>
    <pc:chgData name="Salla Janhunen" userId="S::salla.janhunen_laurea.fi#ext#@helsinkifi.onmicrosoft.com::457643e4-92b5-4053-8280-fed535237740" providerId="AD" clId="Web-{053CEA59-CC96-44DC-9D8F-4C91F135324D}"/>
    <pc:docChg chg="modSld">
      <pc:chgData name="Salla Janhunen" userId="S::salla.janhunen_laurea.fi#ext#@helsinkifi.onmicrosoft.com::457643e4-92b5-4053-8280-fed535237740" providerId="AD" clId="Web-{053CEA59-CC96-44DC-9D8F-4C91F135324D}" dt="2023-02-16T09:11:45.163" v="2" actId="20577"/>
      <pc:docMkLst>
        <pc:docMk/>
      </pc:docMkLst>
      <pc:sldChg chg="modSp">
        <pc:chgData name="Salla Janhunen" userId="S::salla.janhunen_laurea.fi#ext#@helsinkifi.onmicrosoft.com::457643e4-92b5-4053-8280-fed535237740" providerId="AD" clId="Web-{053CEA59-CC96-44DC-9D8F-4C91F135324D}" dt="2023-02-16T09:11:45.163" v="2" actId="20577"/>
        <pc:sldMkLst>
          <pc:docMk/>
          <pc:sldMk cId="76543769" sldId="404"/>
        </pc:sldMkLst>
        <pc:spChg chg="mod">
          <ac:chgData name="Salla Janhunen" userId="S::salla.janhunen_laurea.fi#ext#@helsinkifi.onmicrosoft.com::457643e4-92b5-4053-8280-fed535237740" providerId="AD" clId="Web-{053CEA59-CC96-44DC-9D8F-4C91F135324D}" dt="2023-02-16T09:11:45.163" v="2" actId="20577"/>
          <ac:spMkLst>
            <pc:docMk/>
            <pc:sldMk cId="76543769" sldId="404"/>
            <ac:spMk id="2" creationId="{2948F717-90A9-4774-AFEE-E5F34E84CFBD}"/>
          </ac:spMkLst>
        </pc:spChg>
      </pc:sldChg>
    </pc:docChg>
  </pc:docChgLst>
  <pc:docChgLst>
    <pc:chgData name="Salla Janhunen" userId="S::salla.janhunen_laurea.fi#ext#@helsinkifi.onmicrosoft.com::457643e4-92b5-4053-8280-fed535237740" providerId="AD" clId="Web-{4F47CEEF-5556-444E-928C-7225BADB2A76}"/>
    <pc:docChg chg="modSld">
      <pc:chgData name="Salla Janhunen" userId="S::salla.janhunen_laurea.fi#ext#@helsinkifi.onmicrosoft.com::457643e4-92b5-4053-8280-fed535237740" providerId="AD" clId="Web-{4F47CEEF-5556-444E-928C-7225BADB2A76}" dt="2023-02-17T10:09:11.067" v="4" actId="20577"/>
      <pc:docMkLst>
        <pc:docMk/>
      </pc:docMkLst>
      <pc:sldChg chg="modSp">
        <pc:chgData name="Salla Janhunen" userId="S::salla.janhunen_laurea.fi#ext#@helsinkifi.onmicrosoft.com::457643e4-92b5-4053-8280-fed535237740" providerId="AD" clId="Web-{4F47CEEF-5556-444E-928C-7225BADB2A76}" dt="2023-02-17T10:09:11.067" v="4" actId="20577"/>
        <pc:sldMkLst>
          <pc:docMk/>
          <pc:sldMk cId="3458493594" sldId="400"/>
        </pc:sldMkLst>
        <pc:spChg chg="mod">
          <ac:chgData name="Salla Janhunen" userId="S::salla.janhunen_laurea.fi#ext#@helsinkifi.onmicrosoft.com::457643e4-92b5-4053-8280-fed535237740" providerId="AD" clId="Web-{4F47CEEF-5556-444E-928C-7225BADB2A76}" dt="2023-02-17T10:09:11.067" v="4" actId="20577"/>
          <ac:spMkLst>
            <pc:docMk/>
            <pc:sldMk cId="3458493594" sldId="400"/>
            <ac:spMk id="3" creationId="{0FC27EB7-0457-4F14-9423-4BE874D4625C}"/>
          </ac:spMkLst>
        </pc:spChg>
      </pc:sldChg>
    </pc:docChg>
  </pc:docChgLst>
  <pc:docChgLst>
    <pc:chgData name="Salla Janhunen" userId="S::salla.janhunen_laurea.fi#ext#@helsinkifi.onmicrosoft.com::457643e4-92b5-4053-8280-fed535237740" providerId="AD" clId="Web-{1F216CC5-D6A9-4D16-881F-07EDA3243A5C}"/>
    <pc:docChg chg="modSld">
      <pc:chgData name="Salla Janhunen" userId="S::salla.janhunen_laurea.fi#ext#@helsinkifi.onmicrosoft.com::457643e4-92b5-4053-8280-fed535237740" providerId="AD" clId="Web-{1F216CC5-D6A9-4D16-881F-07EDA3243A5C}" dt="2023-06-05T08:17:52.498" v="1"/>
      <pc:docMkLst>
        <pc:docMk/>
      </pc:docMkLst>
      <pc:sldChg chg="addSp delSp modSp">
        <pc:chgData name="Salla Janhunen" userId="S::salla.janhunen_laurea.fi#ext#@helsinkifi.onmicrosoft.com::457643e4-92b5-4053-8280-fed535237740" providerId="AD" clId="Web-{1F216CC5-D6A9-4D16-881F-07EDA3243A5C}" dt="2023-06-05T08:16:53.606" v="0"/>
        <pc:sldMkLst>
          <pc:docMk/>
          <pc:sldMk cId="3704213056" sldId="339"/>
        </pc:sldMkLst>
        <pc:spChg chg="del">
          <ac:chgData name="Salla Janhunen" userId="S::salla.janhunen_laurea.fi#ext#@helsinkifi.onmicrosoft.com::457643e4-92b5-4053-8280-fed535237740" providerId="AD" clId="Web-{1F216CC5-D6A9-4D16-881F-07EDA3243A5C}" dt="2023-06-05T08:16:53.606" v="0"/>
          <ac:spMkLst>
            <pc:docMk/>
            <pc:sldMk cId="3704213056" sldId="339"/>
            <ac:spMk id="3" creationId="{B7D5A98D-7BF9-4775-9B4D-E55C3A29E64B}"/>
          </ac:spMkLst>
        </pc:spChg>
        <pc:spChg chg="add mod">
          <ac:chgData name="Salla Janhunen" userId="S::salla.janhunen_laurea.fi#ext#@helsinkifi.onmicrosoft.com::457643e4-92b5-4053-8280-fed535237740" providerId="AD" clId="Web-{1F216CC5-D6A9-4D16-881F-07EDA3243A5C}" dt="2023-06-05T08:16:53.606" v="0"/>
          <ac:spMkLst>
            <pc:docMk/>
            <pc:sldMk cId="3704213056" sldId="339"/>
            <ac:spMk id="11" creationId="{56A66402-9B55-CF39-6544-1CADA08D4F58}"/>
          </ac:spMkLst>
        </pc:spChg>
      </pc:sldChg>
      <pc:sldChg chg="delSp">
        <pc:chgData name="Salla Janhunen" userId="S::salla.janhunen_laurea.fi#ext#@helsinkifi.onmicrosoft.com::457643e4-92b5-4053-8280-fed535237740" providerId="AD" clId="Web-{1F216CC5-D6A9-4D16-881F-07EDA3243A5C}" dt="2023-06-05T08:17:52.498" v="1"/>
        <pc:sldMkLst>
          <pc:docMk/>
          <pc:sldMk cId="3548316303" sldId="407"/>
        </pc:sldMkLst>
        <pc:spChg chg="del">
          <ac:chgData name="Salla Janhunen" userId="S::salla.janhunen_laurea.fi#ext#@helsinkifi.onmicrosoft.com::457643e4-92b5-4053-8280-fed535237740" providerId="AD" clId="Web-{1F216CC5-D6A9-4D16-881F-07EDA3243A5C}" dt="2023-06-05T08:17:52.498" v="1"/>
          <ac:spMkLst>
            <pc:docMk/>
            <pc:sldMk cId="3548316303" sldId="407"/>
            <ac:spMk id="2" creationId="{0C03306B-0D2C-6FF9-7A59-1D57B84795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5B2802B-1DE9-45BD-8EE1-11E0D55EFE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365AE89-ED5D-4643-9C83-BE0CE07FD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72F9-1D7B-47CD-B465-7AA9D40835BC}" type="datetimeFigureOut">
              <a:rPr lang="en-FI" smtClean="0"/>
              <a:t>06/29/2023</a:t>
            </a:fld>
            <a:endParaRPr lang="en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5A18B55-3A8A-456A-8E81-A61EF307B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2A756F-A3A9-4434-AB04-1CB98DF072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B7F38-679C-4097-A00D-A5804C04C3C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90833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523A2-88A2-4480-AC02-92A55F88C0E0}" type="datetimeFigureOut">
              <a:rPr lang="en-FI" smtClean="0"/>
              <a:t>06/29/2023</a:t>
            </a:fld>
            <a:endParaRPr lang="en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C236C-DCF9-4419-8A2A-D176C54AA40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62871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877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d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1932352"/>
            <a:ext cx="5339912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1" y="2784951"/>
            <a:ext cx="5339912" cy="304401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cxnSp>
        <p:nvCxnSpPr>
          <p:cNvPr id="11" name="Suora yhdysviiva">
            <a:extLst>
              <a:ext uri="{FF2B5EF4-FFF2-40B4-BE49-F238E27FC236}">
                <a16:creationId xmlns:a16="http://schemas.microsoft.com/office/drawing/2014/main" id="{2C9A596D-0802-4B19-9236-737210BE6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49023"/>
            <a:ext cx="0" cy="37799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9B0B9F0E-C81E-4C28-BE99-93FA88D3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96" y="1932352"/>
            <a:ext cx="5399909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1171E2F-56F5-4E47-B656-2468D61A2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187" y="2784950"/>
            <a:ext cx="5399910" cy="304401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2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992A7C9-3420-47F4-8C11-2F4B2BEF028C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08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6" y="549048"/>
            <a:ext cx="11164800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cxnSp>
        <p:nvCxnSpPr>
          <p:cNvPr id="3" name="Suora yhdysviiva 1">
            <a:extLst>
              <a:ext uri="{FF2B5EF4-FFF2-40B4-BE49-F238E27FC236}">
                <a16:creationId xmlns:a16="http://schemas.microsoft.com/office/drawing/2014/main" id="{F00BFF79-5830-4F98-9030-AC25630A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176032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61247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51338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cxnSp>
        <p:nvCxnSpPr>
          <p:cNvPr id="19" name="Suora yhdysviiva 2">
            <a:extLst>
              <a:ext uri="{FF2B5EF4-FFF2-40B4-BE49-F238E27FC236}">
                <a16:creationId xmlns:a16="http://schemas.microsoft.com/office/drawing/2014/main" id="{C55A16F6-4213-497B-9F7F-AB388434E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15968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2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3A1DD5B-2DC9-41CC-A9B6-4A96310BFD0F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272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4448983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4" y="2049023"/>
            <a:ext cx="3599938" cy="222202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6029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30431" y="2049023"/>
            <a:ext cx="3599938" cy="2222024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7E59121B-A10E-432F-BF43-F62E5FF9975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075966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Sisällön paikkamerkki 3">
            <a:extLst>
              <a:ext uri="{FF2B5EF4-FFF2-40B4-BE49-F238E27FC236}">
                <a16:creationId xmlns:a16="http://schemas.microsoft.com/office/drawing/2014/main" id="{DD35D1F0-5F3C-422B-A821-7996A3657F7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75968" y="2049924"/>
            <a:ext cx="3599938" cy="2219063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371B4C0-9212-428C-9BC6-CA0C2B84BCA8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25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nen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211" y="549048"/>
            <a:ext cx="726069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17" name="Suorakulmio" descr="Korostettu suorakulmio, jonka sisällä on ensimmä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/>
          <p:nvPr userDrawn="1"/>
        </p:nvSpPr>
        <p:spPr>
          <a:xfrm>
            <a:off x="0" y="1"/>
            <a:ext cx="4170805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8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8099AF5-1476-4381-9156-43E98CABFF16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961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set kaksi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" descr="Korostettu suorakulmio, jonka sisällä on ensimmäisen ja to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>
            <a:spLocks/>
          </p:cNvSpPr>
          <p:nvPr userDrawn="1"/>
        </p:nvSpPr>
        <p:spPr>
          <a:xfrm>
            <a:off x="1" y="1"/>
            <a:ext cx="7920748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13" y="549048"/>
            <a:ext cx="732745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29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69"/>
            <a:ext cx="3505536" cy="3377391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15998" y="6148304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E5F14C6-5328-4199-90CF-2FD83537FD31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65152" y="6024897"/>
            <a:ext cx="281078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516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2A648795-25F9-4019-90E7-4AE8CE30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Päivämäärän paikkamerkki">
            <a:extLst>
              <a:ext uri="{FF2B5EF4-FFF2-40B4-BE49-F238E27FC236}">
                <a16:creationId xmlns:a16="http://schemas.microsoft.com/office/drawing/2014/main" id="{2644E7AC-603B-4D4F-BBAC-D91E7535F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F61F91-B6E2-4B25-8F04-ABDDF74BC307}" type="datetime1">
              <a:rPr lang="fi-FI" smtClean="0"/>
              <a:t>29.6.2023</a:t>
            </a:fld>
            <a:endParaRPr lang="en-FI"/>
          </a:p>
        </p:txBody>
      </p:sp>
      <p:sp>
        <p:nvSpPr>
          <p:cNvPr id="7" name="Alatunnisteen paikkamerkki">
            <a:extLst>
              <a:ext uri="{FF2B5EF4-FFF2-40B4-BE49-F238E27FC236}">
                <a16:creationId xmlns:a16="http://schemas.microsoft.com/office/drawing/2014/main" id="{F82E19E8-9AFE-4178-B1F3-4D17E21F9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8" name="Dian numeron paikkamerkki">
            <a:extLst>
              <a:ext uri="{FF2B5EF4-FFF2-40B4-BE49-F238E27FC236}">
                <a16:creationId xmlns:a16="http://schemas.microsoft.com/office/drawing/2014/main" id="{13D8283B-D356-42E7-A823-E6C19F41F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0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1043B803-185F-41CB-9F2E-295EB3618C7C}" type="datetime1">
              <a:rPr lang="fi-FI" smtClean="0"/>
              <a:t>29.6.2023</a:t>
            </a:fld>
            <a:endParaRPr lang="en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6605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877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alaotsikon kanss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5917"/>
            <a:ext cx="9144000" cy="272755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911"/>
            <a:ext cx="9144000" cy="906944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FA7DE93-1778-42A4-9155-52F195BB0ADC}" type="datetime1">
              <a:rPr lang="fi-FI" smtClean="0"/>
              <a:t>29.6.2023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547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ilman alaotsikko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127"/>
            <a:ext cx="9144000" cy="316374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8" name="Kuva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774ADA7-08B9-44A6-A5D1-1A51433909DA}" type="datetime1">
              <a:rPr lang="fi-FI" smtClean="0"/>
              <a:t>29.6.2023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3612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alaotsikon kanss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5917"/>
            <a:ext cx="9144000" cy="272755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911"/>
            <a:ext cx="9144000" cy="906944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DABF9ACC-E91D-40B2-9980-AA40B9E4876B}" type="datetime1">
              <a:rPr lang="fi-FI" smtClean="0"/>
              <a:t>29.6.2023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547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9027"/>
            <a:ext cx="9144000" cy="20999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575"/>
            <a:ext cx="9144000" cy="842462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16CF7C2-C9F9-4DBC-BD2E-6E3D725FE772}" type="datetime1">
              <a:rPr lang="fi-FI" smtClean="0"/>
              <a:t>29.6.2023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81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1989024"/>
            <a:ext cx="11099814" cy="3839936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C779-2BBE-44B6-9C93-4AF5A0029864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893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2D3D549-A6B5-4619-BFA1-BF1346307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997698"/>
            <a:ext cx="11099800" cy="461339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600325"/>
            <a:ext cx="11099814" cy="3228635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5A8-1D92-414E-9D8B-8BB6111B2BA6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4434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1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21"/>
            <a:ext cx="5339910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9945D18-AC4B-4E05-BAC9-68D4B19F6D69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7089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385BF3-7E86-4587-8E7D-6091B1653875}"/>
              </a:ext>
            </a:extLst>
          </p:cNvPr>
          <p:cNvSpPr/>
          <p:nvPr userDrawn="1"/>
        </p:nvSpPr>
        <p:spPr>
          <a:xfrm>
            <a:off x="7415978" y="0"/>
            <a:ext cx="477602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6539891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1" y="2169021"/>
            <a:ext cx="653989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970" y="549049"/>
            <a:ext cx="3839935" cy="5339910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94291C8-E32A-49EB-B323-4F96AC7B7624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5948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0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19"/>
            <a:ext cx="5339910" cy="2924011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FB0CB6A0-C53B-41E6-8857-4D06703574B4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3649C3-0BF7-48FF-93AF-3594A577B1C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5996" y="5228970"/>
            <a:ext cx="5354602" cy="65998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0629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d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1932352"/>
            <a:ext cx="5339912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1" y="2784951"/>
            <a:ext cx="5339912" cy="304401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cxnSp>
        <p:nvCxnSpPr>
          <p:cNvPr id="11" name="Suora yhdysviiva">
            <a:extLst>
              <a:ext uri="{FF2B5EF4-FFF2-40B4-BE49-F238E27FC236}">
                <a16:creationId xmlns:a16="http://schemas.microsoft.com/office/drawing/2014/main" id="{2C9A596D-0802-4B19-9236-737210BE6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49023"/>
            <a:ext cx="0" cy="37799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9B0B9F0E-C81E-4C28-BE99-93FA88D3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96" y="1932352"/>
            <a:ext cx="5399909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1171E2F-56F5-4E47-B656-2468D61A2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187" y="2784950"/>
            <a:ext cx="5399910" cy="304401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2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479A071-9041-48AF-8E48-95FA6962DFD7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088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6" y="549048"/>
            <a:ext cx="11164800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cxnSp>
        <p:nvCxnSpPr>
          <p:cNvPr id="3" name="Suora yhdysviiva 1">
            <a:extLst>
              <a:ext uri="{FF2B5EF4-FFF2-40B4-BE49-F238E27FC236}">
                <a16:creationId xmlns:a16="http://schemas.microsoft.com/office/drawing/2014/main" id="{F00BFF79-5830-4F98-9030-AC25630A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176032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61247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51338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cxnSp>
        <p:nvCxnSpPr>
          <p:cNvPr id="19" name="Suora yhdysviiva 2">
            <a:extLst>
              <a:ext uri="{FF2B5EF4-FFF2-40B4-BE49-F238E27FC236}">
                <a16:creationId xmlns:a16="http://schemas.microsoft.com/office/drawing/2014/main" id="{C55A16F6-4213-497B-9F7F-AB388434E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15968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2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FEA007F-3BA3-4885-B8EB-8E8B09C6121D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2726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4448983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4" y="2049023"/>
            <a:ext cx="3599938" cy="222202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6029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30431" y="2049023"/>
            <a:ext cx="3599938" cy="2222024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7E59121B-A10E-432F-BF43-F62E5FF9975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075966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Sisällön paikkamerkki 3">
            <a:extLst>
              <a:ext uri="{FF2B5EF4-FFF2-40B4-BE49-F238E27FC236}">
                <a16:creationId xmlns:a16="http://schemas.microsoft.com/office/drawing/2014/main" id="{DD35D1F0-5F3C-422B-A821-7996A3657F7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75968" y="2049924"/>
            <a:ext cx="3599938" cy="2219063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4329E525-D70F-4AE1-BD6E-C8B33C70E6EA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253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nen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211" y="549048"/>
            <a:ext cx="726069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17" name="Suorakulmio" descr="Korostettu suorakulmio, jonka sisällä on ensimmä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/>
          <p:nvPr userDrawn="1"/>
        </p:nvSpPr>
        <p:spPr>
          <a:xfrm>
            <a:off x="0" y="1"/>
            <a:ext cx="4170805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8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316EE7A-A62B-4E12-8A38-4415E0E2A06A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96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ilman alaotsikko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127"/>
            <a:ext cx="9144000" cy="316374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8" name="Kuva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D46A4EE3-6736-4FB5-A441-5F639B2770AC}" type="datetime1">
              <a:rPr lang="fi-FI" smtClean="0"/>
              <a:t>29.6.2023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3612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set kaksi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" descr="Korostettu suorakulmio, jonka sisällä on ensimmäisen ja to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>
            <a:spLocks/>
          </p:cNvSpPr>
          <p:nvPr userDrawn="1"/>
        </p:nvSpPr>
        <p:spPr>
          <a:xfrm>
            <a:off x="1" y="1"/>
            <a:ext cx="7920748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13" y="549048"/>
            <a:ext cx="732745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29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69"/>
            <a:ext cx="3505536" cy="3377391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15998" y="6148304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EB6B131-C410-4A45-BA31-63FBB86333CB}" type="datetime1">
              <a:rPr lang="fi-FI" smtClean="0"/>
              <a:t>29.6.2023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65152" y="6024897"/>
            <a:ext cx="281078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5160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2A648795-25F9-4019-90E7-4AE8CE30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Päivämäärän paikkamerkki">
            <a:extLst>
              <a:ext uri="{FF2B5EF4-FFF2-40B4-BE49-F238E27FC236}">
                <a16:creationId xmlns:a16="http://schemas.microsoft.com/office/drawing/2014/main" id="{2644E7AC-603B-4D4F-BBAC-D91E7535F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FCF03C9-D47C-4677-8F61-396E5FAC05E4}" type="datetime1">
              <a:rPr lang="fi-FI" smtClean="0"/>
              <a:t>29.6.2023</a:t>
            </a:fld>
            <a:endParaRPr lang="en-FI"/>
          </a:p>
        </p:txBody>
      </p:sp>
      <p:sp>
        <p:nvSpPr>
          <p:cNvPr id="7" name="Alatunnisteen paikkamerkki">
            <a:extLst>
              <a:ext uri="{FF2B5EF4-FFF2-40B4-BE49-F238E27FC236}">
                <a16:creationId xmlns:a16="http://schemas.microsoft.com/office/drawing/2014/main" id="{F82E19E8-9AFE-4178-B1F3-4D17E21F9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8" name="Dian numeron paikkamerkki">
            <a:extLst>
              <a:ext uri="{FF2B5EF4-FFF2-40B4-BE49-F238E27FC236}">
                <a16:creationId xmlns:a16="http://schemas.microsoft.com/office/drawing/2014/main" id="{13D8283B-D356-42E7-A823-E6C19F41F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08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1921FC0-ACAA-4D96-BE58-E2D2D6AEC420}" type="datetime1">
              <a:rPr lang="fi-FI" smtClean="0"/>
              <a:t>29.6.2023</a:t>
            </a:fld>
            <a:endParaRPr lang="en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660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9027"/>
            <a:ext cx="9144000" cy="20999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575"/>
            <a:ext cx="9144000" cy="842462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BA7CFC3-1E3A-440A-BBB1-B6AC059F04B8}" type="datetime1">
              <a:rPr lang="fi-FI" smtClean="0"/>
              <a:t>29.6.2023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81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1989024"/>
            <a:ext cx="11099814" cy="3839936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0BEB-F648-4CA7-82D6-28830C24E343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893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2D3D549-A6B5-4619-BFA1-BF1346307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997698"/>
            <a:ext cx="11099800" cy="461339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600325"/>
            <a:ext cx="11099814" cy="3228635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C58E-63ED-43A9-B55F-EFB09C228009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443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1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21"/>
            <a:ext cx="5339910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FE999F4-9C1F-413C-9FB5-3CD18FE764B8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708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385BF3-7E86-4587-8E7D-6091B1653875}"/>
              </a:ext>
            </a:extLst>
          </p:cNvPr>
          <p:cNvSpPr/>
          <p:nvPr userDrawn="1"/>
        </p:nvSpPr>
        <p:spPr>
          <a:xfrm>
            <a:off x="7415978" y="0"/>
            <a:ext cx="477602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6539891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1" y="2169021"/>
            <a:ext cx="653989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970" y="549049"/>
            <a:ext cx="3839935" cy="5339910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3AB6A22F-0767-4A5A-B588-83CA22C0507D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59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0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19"/>
            <a:ext cx="5339910" cy="2924011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D655A852-18CE-43DA-846D-C26FF27CD92D}" type="datetime1">
              <a:rPr lang="fi-FI" smtClean="0"/>
              <a:t>29.6.2023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3649C3-0BF7-48FF-93AF-3594A577B1C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5996" y="5228970"/>
            <a:ext cx="5354602" cy="65998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062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AF8354D7-2C15-498E-BFB7-4510BCB3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AEB8BAA-E88F-4775-AEC2-5FFC4C90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1" y="1989024"/>
            <a:ext cx="11099815" cy="365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114EF340-770B-4568-AF15-54772CFE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" y="6021570"/>
            <a:ext cx="1559975" cy="539402"/>
          </a:xfrm>
          <a:prstGeom prst="rect">
            <a:avLst/>
          </a:prstGeom>
        </p:spPr>
      </p:pic>
      <p:sp>
        <p:nvSpPr>
          <p:cNvPr id="10" name="Päivämäärän paikkamerkki">
            <a:extLst>
              <a:ext uri="{FF2B5EF4-FFF2-40B4-BE49-F238E27FC236}">
                <a16:creationId xmlns:a16="http://schemas.microsoft.com/office/drawing/2014/main" id="{A4E61444-D11B-4E53-B906-D18F9345D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35859FD6-01EB-4470-865D-95740AE93A30}" type="datetime1">
              <a:rPr lang="fi-FI" smtClean="0"/>
              <a:t>29.6.2023</a:t>
            </a:fld>
            <a:endParaRPr lang="en-FI"/>
          </a:p>
        </p:txBody>
      </p:sp>
      <p:sp>
        <p:nvSpPr>
          <p:cNvPr id="5" name="Alatunnisteen paikkamerkki">
            <a:extLst>
              <a:ext uri="{FF2B5EF4-FFF2-40B4-BE49-F238E27FC236}">
                <a16:creationId xmlns:a16="http://schemas.microsoft.com/office/drawing/2014/main" id="{F88B75B2-7096-4C80-9038-E5828213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6" name="Dian numeron paikkamerkki">
            <a:extLst>
              <a:ext uri="{FF2B5EF4-FFF2-40B4-BE49-F238E27FC236}">
                <a16:creationId xmlns:a16="http://schemas.microsoft.com/office/drawing/2014/main" id="{8643D5A1-33F2-43CF-8430-FD37AF76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9870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663" r:id="rId5"/>
    <p:sldLayoutId id="2147483675" r:id="rId6"/>
    <p:sldLayoutId id="2147483664" r:id="rId7"/>
    <p:sldLayoutId id="2147483687" r:id="rId8"/>
    <p:sldLayoutId id="2147483683" r:id="rId9"/>
    <p:sldLayoutId id="2147483665" r:id="rId10"/>
    <p:sldLayoutId id="2147483682" r:id="rId11"/>
    <p:sldLayoutId id="2147483679" r:id="rId12"/>
    <p:sldLayoutId id="2147483680" r:id="rId13"/>
    <p:sldLayoutId id="2147483681" r:id="rId14"/>
    <p:sldLayoutId id="2147483667" r:id="rId15"/>
    <p:sldLayoutId id="2147483668" r:id="rId16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177">
          <p15:clr>
            <a:srgbClr val="F26B43"/>
          </p15:clr>
        </p15:guide>
        <p15:guide id="4" pos="24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AF8354D7-2C15-498E-BFB7-4510BCB3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AEB8BAA-E88F-4775-AEC2-5FFC4C90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1" y="1989024"/>
            <a:ext cx="11099815" cy="365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114EF340-770B-4568-AF15-54772CFE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" y="6021570"/>
            <a:ext cx="1559975" cy="539402"/>
          </a:xfrm>
          <a:prstGeom prst="rect">
            <a:avLst/>
          </a:prstGeom>
        </p:spPr>
      </p:pic>
      <p:sp>
        <p:nvSpPr>
          <p:cNvPr id="10" name="Päivämäärän paikkamerkki">
            <a:extLst>
              <a:ext uri="{FF2B5EF4-FFF2-40B4-BE49-F238E27FC236}">
                <a16:creationId xmlns:a16="http://schemas.microsoft.com/office/drawing/2014/main" id="{A4E61444-D11B-4E53-B906-D18F9345D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CE1C36C-6D52-43F1-A102-0D798B178147}" type="datetime1">
              <a:rPr lang="fi-FI" smtClean="0"/>
              <a:t>29.6.2023</a:t>
            </a:fld>
            <a:endParaRPr lang="en-FI"/>
          </a:p>
        </p:txBody>
      </p:sp>
      <p:sp>
        <p:nvSpPr>
          <p:cNvPr id="5" name="Alatunnisteen paikkamerkki">
            <a:extLst>
              <a:ext uri="{FF2B5EF4-FFF2-40B4-BE49-F238E27FC236}">
                <a16:creationId xmlns:a16="http://schemas.microsoft.com/office/drawing/2014/main" id="{F88B75B2-7096-4C80-9038-E5828213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Kielenhuolto: Virke, lause ja pilkut</a:t>
            </a:r>
            <a:endParaRPr lang="en-FI"/>
          </a:p>
        </p:txBody>
      </p:sp>
      <p:sp>
        <p:nvSpPr>
          <p:cNvPr id="6" name="Dian numeron paikkamerkki">
            <a:extLst>
              <a:ext uri="{FF2B5EF4-FFF2-40B4-BE49-F238E27FC236}">
                <a16:creationId xmlns:a16="http://schemas.microsoft.com/office/drawing/2014/main" id="{8643D5A1-33F2-43CF-8430-FD37AF76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9870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177">
          <p15:clr>
            <a:srgbClr val="F26B43"/>
          </p15:clr>
        </p15:guide>
        <p15:guide id="4" pos="2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C793EE-0520-41CD-A699-E00346B9F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439" y="2556859"/>
            <a:ext cx="9144000" cy="460797"/>
          </a:xfrm>
        </p:spPr>
        <p:txBody>
          <a:bodyPr/>
          <a:lstStyle/>
          <a:p>
            <a:r>
              <a:rPr lang="fi-FI" dirty="0"/>
              <a:t>Tekstitaidot: Kielenhuolto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F1F131-A137-460D-A850-8C03B093D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959984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Virke, lause ja pilkkusäännöt</a:t>
            </a:r>
            <a:endParaRPr lang="fi-FI" dirty="0"/>
          </a:p>
        </p:txBody>
      </p:sp>
      <p:sp>
        <p:nvSpPr>
          <p:cNvPr id="4" name="Suorakulmio" title="Yhteistyökorkeakoulu ruutu.">
            <a:extLst>
              <a:ext uri="{FF2B5EF4-FFF2-40B4-BE49-F238E27FC236}">
                <a16:creationId xmlns:a16="http://schemas.microsoft.com/office/drawing/2014/main" id="{8EE43A97-1D17-4223-AEE0-C3A044E18ACD}"/>
              </a:ext>
            </a:extLst>
          </p:cNvPr>
          <p:cNvSpPr/>
          <p:nvPr/>
        </p:nvSpPr>
        <p:spPr>
          <a:xfrm>
            <a:off x="0" y="5648963"/>
            <a:ext cx="12192000" cy="12090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/>
          </a:p>
        </p:txBody>
      </p:sp>
      <p:pic>
        <p:nvPicPr>
          <p:cNvPr id="5" name="Logo, Aalto-yliopisto" descr="Aalto-yliopiston logo.">
            <a:extLst>
              <a:ext uri="{FF2B5EF4-FFF2-40B4-BE49-F238E27FC236}">
                <a16:creationId xmlns:a16="http://schemas.microsoft.com/office/drawing/2014/main" id="{9C05ABDB-237E-4675-8B35-5E1F7977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39" y="5747580"/>
            <a:ext cx="1047546" cy="1011793"/>
          </a:xfrm>
          <a:prstGeom prst="rect">
            <a:avLst/>
          </a:prstGeom>
        </p:spPr>
      </p:pic>
      <p:pic>
        <p:nvPicPr>
          <p:cNvPr id="6" name="Logo, Haaga-Helia" descr="Haaga-Helia ammattikorkeakoulun logo.">
            <a:extLst>
              <a:ext uri="{FF2B5EF4-FFF2-40B4-BE49-F238E27FC236}">
                <a16:creationId xmlns:a16="http://schemas.microsoft.com/office/drawing/2014/main" id="{4432D23C-9E59-451B-A96F-DBFEB227F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3" y="5861101"/>
            <a:ext cx="1178791" cy="784753"/>
          </a:xfrm>
          <a:prstGeom prst="rect">
            <a:avLst/>
          </a:prstGeom>
        </p:spPr>
      </p:pic>
      <p:pic>
        <p:nvPicPr>
          <p:cNvPr id="7" name="Logo, Helsingin yliopisto" descr="Helsingin yliopiston logo.">
            <a:extLst>
              <a:ext uri="{FF2B5EF4-FFF2-40B4-BE49-F238E27FC236}">
                <a16:creationId xmlns:a16="http://schemas.microsoft.com/office/drawing/2014/main" id="{02C96C94-490C-4928-93AC-1473BF644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80" y="5861104"/>
            <a:ext cx="741095" cy="784753"/>
          </a:xfrm>
          <a:prstGeom prst="rect">
            <a:avLst/>
          </a:prstGeom>
        </p:spPr>
      </p:pic>
      <p:pic>
        <p:nvPicPr>
          <p:cNvPr id="8" name="Logo, Laurea" descr="Laurea ammattikorkeakoulun logo.">
            <a:extLst>
              <a:ext uri="{FF2B5EF4-FFF2-40B4-BE49-F238E27FC236}">
                <a16:creationId xmlns:a16="http://schemas.microsoft.com/office/drawing/2014/main" id="{8384BBD7-B07C-468A-851A-47465ADD1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58" y="6010854"/>
            <a:ext cx="1546442" cy="485251"/>
          </a:xfrm>
          <a:prstGeom prst="rect">
            <a:avLst/>
          </a:prstGeom>
        </p:spPr>
      </p:pic>
      <p:pic>
        <p:nvPicPr>
          <p:cNvPr id="9" name="Logo, Metropolia" descr="Metropolia ammattikorkeakoulun logo.">
            <a:extLst>
              <a:ext uri="{FF2B5EF4-FFF2-40B4-BE49-F238E27FC236}">
                <a16:creationId xmlns:a16="http://schemas.microsoft.com/office/drawing/2014/main" id="{3B592FAA-7C01-4529-9F5E-DE8D9E1E9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81" y="6123904"/>
            <a:ext cx="1139980" cy="2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1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8F717-90A9-4774-AFEE-E5F34E84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94" y="1253402"/>
            <a:ext cx="11099815" cy="279161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000" i="0" u="none" strike="noStrike">
                <a:effectLst/>
              </a:rPr>
              <a:t>Pilkkusäännöt: PL + PL</a:t>
            </a:r>
            <a:br>
              <a:rPr lang="fi-FI" b="0">
                <a:effectLst/>
              </a:rPr>
            </a:br>
            <a:br>
              <a:rPr lang="fi-FI"/>
            </a:br>
            <a:endParaRPr lang="fi-FI"/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0FC27EB7-0457-4F14-9423-4BE874D46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7" y="1509032"/>
            <a:ext cx="11150389" cy="4379925"/>
          </a:xfrm>
        </p:spPr>
        <p:txBody>
          <a:bodyPr>
            <a:noAutofit/>
          </a:bodyPr>
          <a:lstStyle/>
          <a:p>
            <a:pPr rtl="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1" dirty="0"/>
              <a:t>Pääsääntö</a:t>
            </a:r>
            <a:r>
              <a:rPr lang="fi-FI" sz="2200" b="1" i="0" u="none" strike="noStrike" dirty="0">
                <a:effectLst/>
              </a:rPr>
              <a:t>: kahden päälauseen väliin tulee pilkku</a:t>
            </a:r>
            <a:r>
              <a:rPr lang="fi-FI" sz="2200" b="1" dirty="0"/>
              <a:t>.</a:t>
            </a:r>
            <a:endParaRPr lang="fi-FI" sz="2200" i="0" u="none" strike="noStrike" dirty="0">
              <a:effectLst/>
            </a:endParaRPr>
          </a:p>
          <a:p>
            <a:pPr marL="742950" lvl="1" indent="-285750" rtl="0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effectLst/>
              </a:rPr>
              <a:t>Mikael Agricolan Abc-kirja julkaistiin vuonna 1543, ja se oli ensimmäinen suomenkielinen kirja.</a:t>
            </a:r>
          </a:p>
          <a:p>
            <a:pPr rtl="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1" i="0" u="none" strike="noStrike" dirty="0">
                <a:effectLst/>
              </a:rPr>
              <a:t>Poikkeus: päälauseiden väliin ei tule pilkkua, jos niillä on </a:t>
            </a:r>
            <a:r>
              <a:rPr lang="fi-FI" sz="2200" b="1" i="0" u="none" strike="noStrike" dirty="0">
                <a:solidFill>
                  <a:srgbClr val="BF0043"/>
                </a:solidFill>
                <a:effectLst/>
              </a:rPr>
              <a:t>yhteinen</a:t>
            </a:r>
            <a:r>
              <a:rPr lang="fi-FI" sz="2200" b="1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fi-FI" sz="2200" b="1" i="0" u="none" strike="noStrike" dirty="0">
                <a:solidFill>
                  <a:srgbClr val="BF0043"/>
                </a:solidFill>
                <a:effectLst/>
              </a:rPr>
              <a:t>osa</a:t>
            </a:r>
            <a:r>
              <a:rPr lang="fi-FI" sz="2200" b="1" i="0" u="none" strike="noStrike" dirty="0">
                <a:effectLst/>
              </a:rPr>
              <a:t> ja välissä on rinnastuskonjunktio</a:t>
            </a:r>
            <a:r>
              <a:rPr lang="fi-FI" sz="2200" b="1" dirty="0"/>
              <a:t>.</a:t>
            </a:r>
            <a:endParaRPr lang="fi-FI" sz="2200" b="1" i="0" u="none" strike="noStrike" dirty="0">
              <a:effectLst/>
            </a:endParaRPr>
          </a:p>
          <a:p>
            <a:pPr marL="316865" rtl="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chemeClr val="accent6"/>
                </a:solidFill>
                <a:effectLst/>
              </a:rPr>
              <a:t>Mikael Agricola </a:t>
            </a:r>
            <a:r>
              <a:rPr lang="fi-FI" sz="2200" b="0" i="0" u="none" strike="noStrike" dirty="0">
                <a:effectLst/>
              </a:rPr>
              <a:t>kirjoitti Abc-kirjan ja on suomen kirjakielen isä.</a:t>
            </a:r>
          </a:p>
          <a:p>
            <a:pPr marL="316865" fontAlgn="base">
              <a:lnSpc>
                <a:spcPct val="100000"/>
              </a:lnSpc>
            </a:pPr>
            <a:r>
              <a:rPr lang="fi-FI" sz="2200" dirty="0">
                <a:solidFill>
                  <a:schemeClr val="accent6"/>
                </a:solidFill>
              </a:rPr>
              <a:t>Maanantaina</a:t>
            </a:r>
            <a:r>
              <a:rPr lang="fi-FI" sz="2200" dirty="0"/>
              <a:t> kävit elokuvissa mutta Maija ei tullut mukaan.</a:t>
            </a:r>
          </a:p>
          <a:p>
            <a:pPr>
              <a:lnSpc>
                <a:spcPct val="100000"/>
              </a:lnSpc>
              <a:buFont typeface="Arial,Sans-Serif" panose="020B0604020202020204" pitchFamily="34" charset="0"/>
            </a:pPr>
            <a:r>
              <a:rPr lang="fi-FI" sz="2200" b="1" dirty="0">
                <a:cs typeface="Arial"/>
              </a:rPr>
              <a:t>Rinnastuskonjunktiot: </a:t>
            </a:r>
            <a:r>
              <a:rPr lang="fi-FI" sz="2200" dirty="0">
                <a:cs typeface="Arial"/>
              </a:rPr>
              <a:t>Ja, sekä, (ei)</a:t>
            </a:r>
            <a:r>
              <a:rPr lang="fi-FI" sz="2200" dirty="0" err="1">
                <a:cs typeface="Arial"/>
              </a:rPr>
              <a:t>kä</a:t>
            </a:r>
            <a:r>
              <a:rPr lang="fi-FI" sz="2200" dirty="0">
                <a:cs typeface="Arial"/>
              </a:rPr>
              <a:t>, eli, tai, vai, mutta, vaan, sillä, sekä - että, joko - tai</a:t>
            </a:r>
            <a:endParaRPr lang="en-US" sz="2200" dirty="0">
              <a:cs typeface="Arial"/>
            </a:endParaRPr>
          </a:p>
          <a:p>
            <a:pPr marL="316865">
              <a:lnSpc>
                <a:spcPct val="100000"/>
              </a:lnSpc>
            </a:pPr>
            <a:endParaRPr lang="fi-FI" sz="220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577404-DEBB-4368-81E9-CBB23143B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107F2-2DBD-4BBA-B205-DA99D531C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347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8F717-90A9-4774-AFEE-E5F34E84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94" y="1253402"/>
            <a:ext cx="11099815" cy="279161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i-FI" sz="4000" i="0" u="none" strike="noStrike" dirty="0">
                <a:effectLst/>
              </a:rPr>
              <a:t>Pilkkusäännöt: PL + </a:t>
            </a:r>
            <a:r>
              <a:rPr lang="fi-FI" sz="4000" i="0" u="none" strike="noStrike" dirty="0">
                <a:solidFill>
                  <a:srgbClr val="BF0043"/>
                </a:solidFill>
                <a:effectLst/>
              </a:rPr>
              <a:t>SL</a:t>
            </a:r>
            <a:r>
              <a:rPr lang="fi-FI" sz="4000" dirty="0"/>
              <a:t> + </a:t>
            </a:r>
            <a:r>
              <a:rPr lang="fi-FI" sz="4000" dirty="0">
                <a:solidFill>
                  <a:schemeClr val="accent6"/>
                </a:solidFill>
              </a:rPr>
              <a:t>SL</a:t>
            </a:r>
            <a:br>
              <a:rPr lang="fi-FI" b="0" dirty="0">
                <a:solidFill>
                  <a:srgbClr val="C00000"/>
                </a:solidFill>
                <a:effectLst/>
              </a:rPr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0FC27EB7-0457-4F14-9423-4BE874D46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474" y="1531118"/>
            <a:ext cx="11161432" cy="4357839"/>
          </a:xfrm>
        </p:spPr>
        <p:txBody>
          <a:bodyPr>
            <a:normAutofit/>
          </a:bodyPr>
          <a:lstStyle/>
          <a:p>
            <a:pPr indent="0" rtl="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1" i="0" u="none" strike="noStrike" dirty="0">
                <a:effectLst/>
              </a:rPr>
              <a:t> Pääsääntö: sivulauseiden väliin tulee pilkku</a:t>
            </a:r>
            <a:endParaRPr lang="fi-FI" sz="2200" dirty="0"/>
          </a:p>
          <a:p>
            <a:pPr lvl="1" indent="0">
              <a:lnSpc>
                <a:spcPct val="100000"/>
              </a:lnSpc>
              <a:spcBef>
                <a:spcPts val="1000"/>
              </a:spcBef>
            </a:pPr>
            <a:r>
              <a:rPr lang="fi-FI" sz="2200" u="none" strike="noStrike" dirty="0">
                <a:effectLst/>
              </a:rPr>
              <a:t> Menen töihin </a:t>
            </a:r>
            <a:r>
              <a:rPr lang="fi-FI" sz="2200" dirty="0"/>
              <a:t>bussilla</a:t>
            </a:r>
            <a:r>
              <a:rPr lang="fi-FI" sz="2200" u="none" strike="noStrike" dirty="0">
                <a:effectLst/>
              </a:rPr>
              <a:t>, </a:t>
            </a:r>
            <a:r>
              <a:rPr lang="fi-FI" sz="2200" u="none" strike="noStrike" dirty="0">
                <a:solidFill>
                  <a:srgbClr val="BF0043"/>
                </a:solidFill>
                <a:effectLst/>
              </a:rPr>
              <a:t>jos en löydä sateenvarjoani, </a:t>
            </a:r>
            <a:r>
              <a:rPr lang="fi-FI" sz="2200" u="none" strike="noStrike" dirty="0">
                <a:solidFill>
                  <a:schemeClr val="accent6"/>
                </a:solidFill>
                <a:effectLst/>
              </a:rPr>
              <a:t>joka on </a:t>
            </a:r>
            <a:r>
              <a:rPr lang="fi-FI" sz="2200" dirty="0">
                <a:solidFill>
                  <a:schemeClr val="accent6"/>
                </a:solidFill>
              </a:rPr>
              <a:t>vaaleanpunainen</a:t>
            </a:r>
            <a:r>
              <a:rPr lang="fi-FI" sz="2200" u="none" strike="noStrike" dirty="0">
                <a:solidFill>
                  <a:schemeClr val="accent6"/>
                </a:solidFill>
                <a:effectLst/>
              </a:rPr>
              <a:t>.</a:t>
            </a:r>
            <a:endParaRPr lang="fi-FI" sz="2200" dirty="0">
              <a:solidFill>
                <a:schemeClr val="accent6"/>
              </a:solidFill>
            </a:endParaRPr>
          </a:p>
          <a:p>
            <a:pPr lvl="1" indent="0">
              <a:lnSpc>
                <a:spcPct val="100000"/>
              </a:lnSpc>
              <a:buNone/>
            </a:pPr>
            <a:r>
              <a:rPr lang="fi-FI" sz="2200" dirty="0">
                <a:sym typeface="Wingdings" panose="05000000000000000000" pitchFamily="2" charset="2"/>
              </a:rPr>
              <a:t></a:t>
            </a:r>
            <a:r>
              <a:rPr lang="fi-FI" sz="2200" dirty="0"/>
              <a:t> toinen sivulause tarkentaa ensimmäistä sivulausetta</a:t>
            </a:r>
          </a:p>
          <a:p>
            <a:pPr indent="0" rtl="0">
              <a:lnSpc>
                <a:spcPct val="100000"/>
              </a:lnSpc>
              <a:spcAft>
                <a:spcPts val="0"/>
              </a:spcAft>
            </a:pPr>
            <a:r>
              <a:rPr lang="fi-FI" sz="2200" b="1" i="0" u="none" strike="noStrike" dirty="0">
                <a:effectLst/>
              </a:rPr>
              <a:t> Poikkeus: Rinnasteisten sivulauseiden väliin ei tule pilkkua, jos sivulauseiden välissä on rinnastuskonjunktio</a:t>
            </a:r>
          </a:p>
          <a:p>
            <a:pPr marL="800100" lvl="1" indent="0">
              <a:lnSpc>
                <a:spcPct val="100000"/>
              </a:lnSpc>
              <a:spcBef>
                <a:spcPts val="1000"/>
              </a:spcBef>
            </a:pPr>
            <a:r>
              <a:rPr lang="fi-FI" sz="2200" dirty="0">
                <a:effectLst/>
              </a:rPr>
              <a:t> Menen</a:t>
            </a:r>
            <a:r>
              <a:rPr lang="fi-FI" sz="2200" u="none" strike="noStrike" dirty="0">
                <a:effectLst/>
              </a:rPr>
              <a:t> töihin autolla, jos </a:t>
            </a:r>
            <a:r>
              <a:rPr lang="fi-FI" sz="2200" dirty="0">
                <a:effectLst/>
              </a:rPr>
              <a:t>sataa</a:t>
            </a:r>
            <a:r>
              <a:rPr lang="fi-FI" sz="2200" u="none" strike="noStrike" dirty="0">
                <a:effectLst/>
              </a:rPr>
              <a:t> vettä</a:t>
            </a:r>
            <a:r>
              <a:rPr lang="fi-FI" sz="2200" b="1" u="none" strike="noStrike" dirty="0">
                <a:solidFill>
                  <a:schemeClr val="accent6"/>
                </a:solidFill>
                <a:effectLst/>
              </a:rPr>
              <a:t> </a:t>
            </a:r>
            <a:r>
              <a:rPr lang="fi-FI" sz="2200" u="none" strike="noStrike" dirty="0">
                <a:solidFill>
                  <a:schemeClr val="accent6"/>
                </a:solidFill>
                <a:effectLst/>
              </a:rPr>
              <a:t>ja </a:t>
            </a:r>
            <a:r>
              <a:rPr lang="fi-FI" sz="2200" u="none" strike="noStrike" dirty="0">
                <a:effectLst/>
              </a:rPr>
              <a:t>(jos) </a:t>
            </a:r>
            <a:r>
              <a:rPr lang="fi-FI" sz="2200" dirty="0">
                <a:effectLst/>
              </a:rPr>
              <a:t>en ehdi </a:t>
            </a:r>
            <a:r>
              <a:rPr lang="fi-FI" sz="2200" u="none" strike="noStrike" dirty="0">
                <a:effectLst/>
              </a:rPr>
              <a:t>bussiin.</a:t>
            </a:r>
          </a:p>
          <a:p>
            <a:pPr marL="80010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fi-FI" sz="2200" dirty="0">
                <a:sym typeface="Wingdings" panose="05000000000000000000" pitchFamily="2" charset="2"/>
              </a:rPr>
              <a:t></a:t>
            </a:r>
            <a:r>
              <a:rPr lang="fi-FI" sz="2200" dirty="0"/>
              <a:t> sivulauseet ovat samanarvoisia</a:t>
            </a:r>
          </a:p>
          <a:p>
            <a:pPr marL="1143000" lvl="1" indent="-342900">
              <a:lnSpc>
                <a:spcPct val="100000"/>
              </a:lnSpc>
              <a:spcBef>
                <a:spcPts val="1000"/>
              </a:spcBef>
            </a:pPr>
            <a:r>
              <a:rPr lang="fi-FI" sz="2200" dirty="0"/>
              <a:t>Mitkä ovat rinnastuskonjunktiot?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577404-DEBB-4368-81E9-CBB23143B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7BC76-93DA-4F70-914F-773AAECA2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654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8F717-90A9-4774-AFEE-E5F34E84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94" y="1253402"/>
            <a:ext cx="11099815" cy="279161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i-FI" sz="4000" dirty="0"/>
              <a:t>Luettelo ja irrallinen lisäys</a:t>
            </a:r>
            <a:br>
              <a:rPr lang="fi-FI" b="0" dirty="0">
                <a:effectLst/>
              </a:rPr>
            </a:br>
            <a:br>
              <a:rPr lang="fi-FI" dirty="0"/>
            </a:br>
            <a:endParaRPr lang="fi-FI"/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0FC27EB7-0457-4F14-9423-4BE874D46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7" y="1509032"/>
            <a:ext cx="11150389" cy="4379925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r>
              <a:rPr lang="fi-FI" sz="2200" b="1" dirty="0"/>
              <a:t>Luettelossa eri osat erotetaan toisistaan pilkulla. Toiseksi viimeisen osan ja viimeisen osan väliin tulee ja-sana.</a:t>
            </a:r>
          </a:p>
          <a:p>
            <a:pPr lvl="1">
              <a:spcBef>
                <a:spcPts val="0"/>
              </a:spcBef>
            </a:pPr>
            <a:r>
              <a:rPr lang="fi-FI" sz="2200" dirty="0"/>
              <a:t> </a:t>
            </a:r>
            <a:r>
              <a:rPr lang="fi-FI" sz="2200" dirty="0">
                <a:ea typeface="+mn-lt"/>
                <a:cs typeface="+mn-lt"/>
              </a:rPr>
              <a:t>Niina pakkasi laukkuun ajokortin, rahaa ja varavaatteita.</a:t>
            </a:r>
            <a:endParaRPr lang="fi-FI" sz="2200" dirty="0"/>
          </a:p>
          <a:p>
            <a:pPr marL="36195">
              <a:spcBef>
                <a:spcPts val="0"/>
              </a:spcBef>
            </a:pPr>
            <a:r>
              <a:rPr lang="fi-FI" sz="2200" b="1" dirty="0"/>
              <a:t>Irrallisen lisäyksen molemmille puolille tulee pilkku.</a:t>
            </a:r>
          </a:p>
          <a:p>
            <a:pPr marL="493395" lvl="1">
              <a:spcBef>
                <a:spcPts val="0"/>
              </a:spcBef>
            </a:pPr>
            <a:r>
              <a:rPr lang="fi-FI" sz="2200" dirty="0"/>
              <a:t>Aamulla</a:t>
            </a:r>
            <a:r>
              <a:rPr lang="fi-FI" sz="2200" b="0" i="0" u="none" strike="noStrike" dirty="0">
                <a:effectLst/>
              </a:rPr>
              <a:t>, ihmeellistä kyllä, ei satanut</a:t>
            </a:r>
            <a:r>
              <a:rPr lang="fi-FI" sz="2200" dirty="0"/>
              <a:t> lunta</a:t>
            </a:r>
            <a:r>
              <a:rPr lang="fi-FI" sz="2200" b="0" i="0" u="none" strike="noStrike" dirty="0">
                <a:effectLst/>
              </a:rPr>
              <a:t>.</a:t>
            </a:r>
            <a:endParaRPr lang="fi-FI" sz="2200" dirty="0"/>
          </a:p>
          <a:p>
            <a:pPr marL="0" indent="0" rtl="0" fontAlgn="base">
              <a:spcBef>
                <a:spcPts val="400"/>
              </a:spcBef>
              <a:spcAft>
                <a:spcPts val="0"/>
              </a:spcAft>
              <a:buNone/>
            </a:pPr>
            <a:endParaRPr lang="fi-FI" sz="2200" b="0" i="0" u="none" strike="noStrike" dirty="0">
              <a:effectLst/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577404-DEBB-4368-81E9-CBB23143B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C9BC9-B9A3-4329-919E-4749D12DB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3516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3F4E3F-7C1B-D09F-DD93-2D7C9035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5061" y="3034141"/>
            <a:ext cx="8801878" cy="21055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©2023 Salla Janhunen</a:t>
            </a:r>
            <a:endParaRPr lang="en-US" dirty="0" err="1">
              <a:latin typeface="Work Sans"/>
              <a:cs typeface="Segoe UI"/>
            </a:endParaRPr>
          </a:p>
          <a:p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Tekstitaidot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: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Kielenhuolto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.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Virke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,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lause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ja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pilkkusäännöt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–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materiaali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,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kesäkuu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2023,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jonka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 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tekijä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on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Salla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Janhunen (Laurea AMK), on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lisensoitu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 </a:t>
            </a:r>
            <a:r>
              <a:rPr lang="en-US" u="sng" dirty="0">
                <a:hlinkClick r:id="rId2"/>
              </a:rPr>
              <a:t>Creative Commons </a:t>
            </a:r>
            <a:r>
              <a:rPr lang="en-US" u="sng" dirty="0" err="1">
                <a:hlinkClick r:id="rId2"/>
              </a:rPr>
              <a:t>Nimeä</a:t>
            </a:r>
            <a:r>
              <a:rPr lang="en-US" u="sng" dirty="0">
                <a:hlinkClick r:id="rId2"/>
              </a:rPr>
              <a:t> 4.0 </a:t>
            </a:r>
            <a:r>
              <a:rPr lang="en-US" u="sng" dirty="0" err="1">
                <a:hlinkClick r:id="rId2"/>
              </a:rPr>
              <a:t>Kansainvälinen</a:t>
            </a:r>
            <a:r>
              <a:rPr lang="en-US" u="sng" dirty="0">
                <a:hlinkClick r:id="rId2"/>
              </a:rPr>
              <a:t> -</a:t>
            </a:r>
            <a:r>
              <a:rPr lang="en-US" u="sng" dirty="0" err="1">
                <a:hlinkClick r:id="rId2"/>
              </a:rPr>
              <a:t>lisenssillä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.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Materiaali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on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saatavilla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</a:t>
            </a:r>
            <a:r>
              <a:rPr lang="en-US" dirty="0" err="1">
                <a:solidFill>
                  <a:srgbClr val="FFF8E6"/>
                </a:solidFill>
                <a:latin typeface="Work Sans"/>
                <a:cs typeface="Segoe UI"/>
              </a:rPr>
              <a:t>osoitteessa</a:t>
            </a:r>
            <a:r>
              <a:rPr lang="en-US" dirty="0">
                <a:solidFill>
                  <a:srgbClr val="FFF8E6"/>
                </a:solidFill>
                <a:latin typeface="Work Sans"/>
                <a:cs typeface="Segoe UI"/>
              </a:rPr>
              <a:t> Kielibuusti.fi.</a:t>
            </a:r>
          </a:p>
          <a:p>
            <a:endParaRPr lang="en-US" dirty="0"/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60000A-30E7-1A08-B529-D61EF6B6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42431"/>
            <a:ext cx="2743200" cy="9597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4D4BA-551A-4FEB-8C25-D35933A76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81C88-2936-45D6-9ABE-F9312FF45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4831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8F717-90A9-4774-AFEE-E5F34E84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475475"/>
            <a:ext cx="11099815" cy="1307365"/>
          </a:xfrm>
        </p:spPr>
        <p:txBody>
          <a:bodyPr>
            <a:normAutofit/>
          </a:bodyPr>
          <a:lstStyle/>
          <a:p>
            <a:r>
              <a:rPr lang="fi-FI"/>
              <a:t>Virke ja lause (1)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0FC27EB7-0457-4F14-9423-4BE874D46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196" y="1715606"/>
            <a:ext cx="11099814" cy="404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200" i="1" dirty="0">
                <a:ea typeface="+mn-lt"/>
                <a:cs typeface="+mn-lt"/>
              </a:rPr>
              <a:t>Koska ulkona</a:t>
            </a:r>
            <a:r>
              <a:rPr lang="fi-FI" sz="2200" i="1" dirty="0">
                <a:solidFill>
                  <a:srgbClr val="BF0043"/>
                </a:solidFill>
                <a:ea typeface="+mn-lt"/>
                <a:cs typeface="+mn-lt"/>
              </a:rPr>
              <a:t> sataa</a:t>
            </a:r>
            <a:r>
              <a:rPr lang="fi-FI" sz="2200" i="1" dirty="0">
                <a:solidFill>
                  <a:srgbClr val="162A52"/>
                </a:solidFill>
                <a:ea typeface="+mn-lt"/>
                <a:cs typeface="+mn-lt"/>
              </a:rPr>
              <a:t>, </a:t>
            </a:r>
            <a:r>
              <a:rPr lang="fi-FI" sz="2200" i="1" dirty="0">
                <a:solidFill>
                  <a:srgbClr val="BF0043"/>
                </a:solidFill>
                <a:ea typeface="+mn-lt"/>
                <a:cs typeface="+mn-lt"/>
              </a:rPr>
              <a:t>en lähde</a:t>
            </a:r>
            <a:r>
              <a:rPr lang="fi-FI" sz="2200" i="1" dirty="0">
                <a:ea typeface="+mn-lt"/>
                <a:cs typeface="+mn-lt"/>
              </a:rPr>
              <a:t> lenkille. </a:t>
            </a:r>
          </a:p>
          <a:p>
            <a:pPr marL="0" indent="0">
              <a:buNone/>
            </a:pPr>
            <a:r>
              <a:rPr lang="fi-FI" sz="2200" dirty="0">
                <a:ea typeface="+mn-lt"/>
                <a:cs typeface="+mn-lt"/>
                <a:sym typeface="Wingdings" panose="05000000000000000000" pitchFamily="2" charset="2"/>
              </a:rPr>
              <a:t></a:t>
            </a:r>
            <a:r>
              <a:rPr lang="fi-FI" sz="2200" dirty="0">
                <a:ea typeface="+mn-lt"/>
                <a:cs typeface="+mn-lt"/>
              </a:rPr>
              <a:t> yksi virke, kaksi lausetta</a:t>
            </a:r>
            <a:endParaRPr lang="fi-FI" sz="2200" dirty="0"/>
          </a:p>
          <a:p>
            <a:r>
              <a:rPr lang="fi-FI" sz="2200" dirty="0"/>
              <a:t>Lauseet lasketaan </a:t>
            </a:r>
            <a:r>
              <a:rPr lang="fi-FI" sz="2200" dirty="0">
                <a:solidFill>
                  <a:srgbClr val="BF0043"/>
                </a:solidFill>
              </a:rPr>
              <a:t>persoonamuotoisista verbeistä</a:t>
            </a:r>
            <a:r>
              <a:rPr lang="fi-FI" sz="2200" dirty="0"/>
              <a:t>.</a:t>
            </a:r>
          </a:p>
          <a:p>
            <a:r>
              <a:rPr lang="fi-FI" sz="2200" dirty="0"/>
              <a:t>Virke alkaa isolla alkukirjaimella ja päättyy lopetusmerkkiin.</a:t>
            </a:r>
          </a:p>
          <a:p>
            <a:r>
              <a:rPr lang="fi-FI" sz="2200" dirty="0"/>
              <a:t>Yhdessä virkkeessä voi siis olla monta lausetta.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577404-DEBB-4368-81E9-CBB23143B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94586-88C5-482A-9673-2B5238129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0275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8F717-90A9-4774-AFEE-E5F34E84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Virke ja lause (2)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0FC27EB7-0457-4F14-9423-4BE874D46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928" y="1711440"/>
            <a:ext cx="11172800" cy="4235407"/>
          </a:xfrm>
        </p:spPr>
        <p:txBody>
          <a:bodyPr>
            <a:normAutofit/>
          </a:bodyPr>
          <a:lstStyle/>
          <a:p>
            <a:r>
              <a:rPr lang="fi-FI" sz="2200" dirty="0"/>
              <a:t>Virkkeessä voi olla päälauseita ja sivulauseita.</a:t>
            </a:r>
          </a:p>
          <a:p>
            <a:r>
              <a:rPr lang="fi-FI" sz="2200" dirty="0">
                <a:ea typeface="+mn-lt"/>
                <a:cs typeface="+mn-lt"/>
              </a:rPr>
              <a:t>Sivulause tarkentaa päälausetta.</a:t>
            </a:r>
            <a:endParaRPr lang="fi-FI" sz="2200" dirty="0"/>
          </a:p>
          <a:p>
            <a:r>
              <a:rPr lang="fi-FI" sz="2200" dirty="0"/>
              <a:t>Päälause voi yksinään muodostaa virkkeen,</a:t>
            </a:r>
            <a:r>
              <a:rPr lang="fi-FI" sz="2200" dirty="0">
                <a:solidFill>
                  <a:srgbClr val="BF0043"/>
                </a:solidFill>
              </a:rPr>
              <a:t> sivulause </a:t>
            </a:r>
            <a:r>
              <a:rPr lang="fi-FI" sz="2200" dirty="0"/>
              <a:t>ei.</a:t>
            </a:r>
          </a:p>
          <a:p>
            <a:pPr lvl="1"/>
            <a:r>
              <a:rPr lang="fi-FI" sz="1800" u="sng" dirty="0"/>
              <a:t>Söin</a:t>
            </a:r>
            <a:r>
              <a:rPr lang="fi-FI" sz="1800" u="sng" dirty="0">
                <a:solidFill>
                  <a:srgbClr val="162A52"/>
                </a:solidFill>
              </a:rPr>
              <a:t> jäätelön</a:t>
            </a:r>
            <a:r>
              <a:rPr lang="fi-FI" sz="1800" dirty="0"/>
              <a:t>, </a:t>
            </a:r>
            <a:r>
              <a:rPr lang="fi-FI" sz="1800" dirty="0">
                <a:solidFill>
                  <a:schemeClr val="accent6"/>
                </a:solidFill>
              </a:rPr>
              <a:t>joka oli herkullinen.</a:t>
            </a:r>
          </a:p>
          <a:p>
            <a:pPr lvl="1"/>
            <a:r>
              <a:rPr lang="fi-FI" sz="1800" u="sng" dirty="0"/>
              <a:t>En tiedä</a:t>
            </a:r>
            <a:r>
              <a:rPr lang="fi-FI" sz="1800" dirty="0"/>
              <a:t>, </a:t>
            </a:r>
            <a:r>
              <a:rPr lang="fi-FI" sz="1800" dirty="0">
                <a:solidFill>
                  <a:schemeClr val="accent6"/>
                </a:solidFill>
              </a:rPr>
              <a:t>missä luentosali on.</a:t>
            </a:r>
          </a:p>
          <a:p>
            <a:r>
              <a:rPr lang="fi-FI" sz="2200" dirty="0"/>
              <a:t>Lauseet yhdistetään toisiinsa konjunktioilla. Lauseita ei saa ketjuttaa toisiinsa pilkulla ilman konjunktioita.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577404-DEBB-4368-81E9-CBB23143B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510B8-7BA0-418E-810B-6ABD59FEE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7347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8F717-90A9-4774-AFEE-E5F34E84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74" y="313724"/>
            <a:ext cx="11099815" cy="1307365"/>
          </a:xfrm>
        </p:spPr>
        <p:txBody>
          <a:bodyPr>
            <a:normAutofit/>
          </a:bodyPr>
          <a:lstStyle/>
          <a:p>
            <a:r>
              <a:rPr lang="fi-FI" dirty="0"/>
              <a:t>Montako lausetta ja virkettä löydät?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0FC27EB7-0457-4F14-9423-4BE874D46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1629030"/>
            <a:ext cx="11099814" cy="4479678"/>
          </a:xfrm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</a:pPr>
            <a:r>
              <a:rPr lang="fi-FI" sz="2200" dirty="0"/>
              <a:t> THL</a:t>
            </a:r>
            <a:r>
              <a:rPr lang="fi-FI" sz="2200" dirty="0">
                <a:solidFill>
                  <a:srgbClr val="BF0043"/>
                </a:solidFill>
              </a:rPr>
              <a:t> </a:t>
            </a:r>
            <a:r>
              <a:rPr lang="fi-FI" sz="2200" dirty="0">
                <a:solidFill>
                  <a:schemeClr val="accent6"/>
                </a:solidFill>
              </a:rPr>
              <a:t>on</a:t>
            </a:r>
            <a:r>
              <a:rPr lang="fi-FI" sz="2200" dirty="0">
                <a:solidFill>
                  <a:srgbClr val="BF0043"/>
                </a:solidFill>
              </a:rPr>
              <a:t> </a:t>
            </a:r>
            <a:r>
              <a:rPr lang="fi-FI" sz="2200" dirty="0"/>
              <a:t>mukana, kun uusi sosiaali- ja terveydenhuoltojärjestelmän tietohallinto </a:t>
            </a:r>
            <a:r>
              <a:rPr lang="fi-FI" sz="2200" dirty="0">
                <a:solidFill>
                  <a:schemeClr val="accent6"/>
                </a:solidFill>
              </a:rPr>
              <a:t>tehdään</a:t>
            </a:r>
            <a:r>
              <a:rPr lang="fi-FI" sz="2200" dirty="0"/>
              <a:t>. </a:t>
            </a:r>
            <a:endParaRPr lang="fi-FI" dirty="0"/>
          </a:p>
          <a:p>
            <a:pPr marL="457200" lvl="1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fi-FI" sz="2200" dirty="0">
                <a:sym typeface="Wingdings" panose="05000000000000000000" pitchFamily="2" charset="2"/>
              </a:rPr>
              <a:t>	</a:t>
            </a:r>
            <a:r>
              <a:rPr lang="fi-FI" dirty="0">
                <a:sym typeface="Wingdings" panose="05000000000000000000" pitchFamily="2" charset="2"/>
              </a:rPr>
              <a:t> Yksi virke, kaksi lausetta</a:t>
            </a:r>
          </a:p>
          <a:p>
            <a:pPr indent="0">
              <a:lnSpc>
                <a:spcPct val="110000"/>
              </a:lnSpc>
            </a:pPr>
            <a:r>
              <a:rPr lang="fi-FI" sz="2200" dirty="0">
                <a:sym typeface="Wingdings" panose="05000000000000000000" pitchFamily="2" charset="2"/>
              </a:rPr>
              <a:t> Suomessa</a:t>
            </a:r>
            <a:r>
              <a:rPr lang="fi-FI" sz="2200" dirty="0"/>
              <a:t> monet kansalaiset </a:t>
            </a:r>
            <a:r>
              <a:rPr lang="fi-FI" sz="2200" dirty="0">
                <a:solidFill>
                  <a:schemeClr val="accent6"/>
                </a:solidFill>
              </a:rPr>
              <a:t>ovat</a:t>
            </a:r>
            <a:r>
              <a:rPr lang="fi-FI" sz="2200" dirty="0"/>
              <a:t> sitä mieltä, että Suomi </a:t>
            </a:r>
            <a:r>
              <a:rPr lang="fi-FI" sz="2200" dirty="0">
                <a:solidFill>
                  <a:schemeClr val="accent6"/>
                </a:solidFill>
              </a:rPr>
              <a:t>on</a:t>
            </a:r>
            <a:r>
              <a:rPr lang="fi-FI" sz="2200" dirty="0"/>
              <a:t> paremmin turvassa, jos se </a:t>
            </a:r>
            <a:r>
              <a:rPr lang="fi-FI" sz="2200" dirty="0">
                <a:solidFill>
                  <a:schemeClr val="accent6"/>
                </a:solidFill>
              </a:rPr>
              <a:t>liittyy</a:t>
            </a:r>
            <a:r>
              <a:rPr lang="fi-FI" sz="2200" dirty="0"/>
              <a:t> puolustusliitto Natoon.</a:t>
            </a:r>
          </a:p>
          <a:p>
            <a:pPr marL="914400" lvl="2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fi-FI" sz="2000" dirty="0">
                <a:sym typeface="Wingdings" panose="05000000000000000000" pitchFamily="2" charset="2"/>
              </a:rPr>
              <a:t> Yksi virke, kolme lausetta</a:t>
            </a:r>
            <a:endParaRPr lang="fi-FI" sz="2000" dirty="0"/>
          </a:p>
          <a:p>
            <a:pPr indent="0">
              <a:lnSpc>
                <a:spcPct val="110000"/>
              </a:lnSpc>
            </a:pPr>
            <a:r>
              <a:rPr lang="fi-FI" sz="2200" dirty="0"/>
              <a:t> Tietokone, jonka </a:t>
            </a:r>
            <a:r>
              <a:rPr lang="fi-FI" sz="2200" dirty="0">
                <a:solidFill>
                  <a:schemeClr val="accent6"/>
                </a:solidFill>
              </a:rPr>
              <a:t>ostin</a:t>
            </a:r>
            <a:r>
              <a:rPr lang="fi-FI" sz="2200" dirty="0"/>
              <a:t> eilen, </a:t>
            </a:r>
            <a:r>
              <a:rPr lang="fi-FI" sz="2200" dirty="0">
                <a:solidFill>
                  <a:schemeClr val="accent6"/>
                </a:solidFill>
              </a:rPr>
              <a:t>on</a:t>
            </a:r>
            <a:r>
              <a:rPr lang="fi-FI" sz="2200" dirty="0"/>
              <a:t> nyt jo rikki.</a:t>
            </a:r>
          </a:p>
          <a:p>
            <a:pPr marL="457200" lvl="1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fi-FI" sz="2200" dirty="0">
                <a:sym typeface="Wingdings" panose="05000000000000000000" pitchFamily="2" charset="2"/>
              </a:rPr>
              <a:t>	</a:t>
            </a:r>
            <a:r>
              <a:rPr lang="fi-FI" dirty="0">
                <a:sym typeface="Wingdings" panose="05000000000000000000" pitchFamily="2" charset="2"/>
              </a:rPr>
              <a:t> Yksi virke, kaksi lausetta</a:t>
            </a:r>
            <a:endParaRPr lang="fi-FI" dirty="0"/>
          </a:p>
          <a:p>
            <a:pPr marL="914400" lvl="2" indent="0">
              <a:lnSpc>
                <a:spcPct val="110000"/>
              </a:lnSpc>
              <a:spcBef>
                <a:spcPts val="1000"/>
              </a:spcBef>
              <a:buNone/>
            </a:pPr>
            <a:endParaRPr lang="fi-FI" sz="160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577404-DEBB-4368-81E9-CBB23143B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1CD8B-FCDB-4355-830E-4920CAD89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99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8F717-90A9-4774-AFEE-E5F34E84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94" y="225198"/>
            <a:ext cx="11099815" cy="1307365"/>
          </a:xfrm>
        </p:spPr>
        <p:txBody>
          <a:bodyPr>
            <a:normAutofit/>
          </a:bodyPr>
          <a:lstStyle/>
          <a:p>
            <a:r>
              <a:rPr lang="fi-FI" dirty="0"/>
              <a:t>Sivulauseiden lajit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0FC27EB7-0457-4F14-9423-4BE874D46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7" y="1509032"/>
            <a:ext cx="11150389" cy="4379925"/>
          </a:xfrm>
        </p:spPr>
        <p:txBody>
          <a:bodyPr>
            <a:normAutofit/>
          </a:bodyPr>
          <a:lstStyle/>
          <a:p>
            <a:r>
              <a:rPr lang="fi-FI" sz="2200" b="1" dirty="0"/>
              <a:t>Konjunktiolause</a:t>
            </a:r>
          </a:p>
          <a:p>
            <a:pPr lvl="1"/>
            <a:r>
              <a:rPr lang="fi-FI" sz="2200" dirty="0"/>
              <a:t>Että, jotta, koska, kun, jos, vaikka, kunnes</a:t>
            </a:r>
          </a:p>
          <a:p>
            <a:r>
              <a:rPr lang="fi-FI" sz="2200" b="1" dirty="0"/>
              <a:t>Relatiivilause</a:t>
            </a:r>
          </a:p>
          <a:p>
            <a:pPr lvl="1"/>
            <a:r>
              <a:rPr lang="fi-FI" sz="2200" dirty="0"/>
              <a:t>Joka, mikä</a:t>
            </a:r>
          </a:p>
          <a:p>
            <a:r>
              <a:rPr lang="fi-FI" sz="2200" b="1" dirty="0"/>
              <a:t>Kysyvä sivulause</a:t>
            </a:r>
          </a:p>
          <a:p>
            <a:pPr lvl="1"/>
            <a:r>
              <a:rPr lang="fi-FI" sz="2200" dirty="0"/>
              <a:t>Kysymyssanat tai -</a:t>
            </a:r>
            <a:r>
              <a:rPr lang="fi-FI" sz="2200" dirty="0" err="1"/>
              <a:t>ko</a:t>
            </a:r>
            <a:r>
              <a:rPr lang="fi-FI" sz="2200" dirty="0"/>
              <a:t>/-</a:t>
            </a:r>
            <a:r>
              <a:rPr lang="fi-FI" sz="2200" dirty="0" err="1"/>
              <a:t>kö</a:t>
            </a:r>
            <a:endParaRPr lang="fi-FI" sz="220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577404-DEBB-4368-81E9-CBB23143B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FF410-E520-42B1-B0F5-A1330F9FB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5878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8F717-90A9-4774-AFEE-E5F34E84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94" y="225198"/>
            <a:ext cx="11099815" cy="1307365"/>
          </a:xfrm>
        </p:spPr>
        <p:txBody>
          <a:bodyPr>
            <a:normAutofit/>
          </a:bodyPr>
          <a:lstStyle/>
          <a:p>
            <a:r>
              <a:rPr lang="fi-FI" dirty="0"/>
              <a:t>Konjunktiolause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0FC27EB7-0457-4F14-9423-4BE874D46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7" y="1509032"/>
            <a:ext cx="11150389" cy="43799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i-FI" sz="2200" b="1" dirty="0"/>
              <a:t>Alkaa alistuskonjunktiolla</a:t>
            </a:r>
            <a:r>
              <a:rPr lang="fi-FI" sz="2200" dirty="0"/>
              <a:t> (että, jotta, koska, kun, jos, vaikka, kunnes)</a:t>
            </a:r>
            <a:endParaRPr lang="fi-FI" dirty="0"/>
          </a:p>
          <a:p>
            <a:pPr marL="800100" lvl="1" indent="-342900">
              <a:lnSpc>
                <a:spcPct val="100000"/>
              </a:lnSpc>
              <a:spcBef>
                <a:spcPts val="1000"/>
              </a:spcBef>
            </a:pPr>
            <a:r>
              <a:rPr lang="fi-FI" sz="2200" dirty="0">
                <a:solidFill>
                  <a:schemeClr val="accent6"/>
                </a:solidFill>
              </a:rPr>
              <a:t>Jos</a:t>
            </a:r>
            <a:r>
              <a:rPr lang="fi-FI" sz="2200" dirty="0">
                <a:solidFill>
                  <a:srgbClr val="162A52"/>
                </a:solidFill>
              </a:rPr>
              <a:t> </a:t>
            </a:r>
            <a:r>
              <a:rPr lang="fi-FI" sz="2200" dirty="0"/>
              <a:t>huomenna on pakkasta, tie on liukas.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i-FI" sz="2200" dirty="0">
                <a:solidFill>
                  <a:srgbClr val="162A52"/>
                </a:solidFill>
              </a:rPr>
              <a:t>Koska </a:t>
            </a:r>
            <a:r>
              <a:rPr lang="fi-FI" sz="2200" dirty="0"/>
              <a:t>sataa vettä, en mene pihalle. </a:t>
            </a:r>
            <a:r>
              <a:rPr lang="fi-FI" sz="2200" dirty="0">
                <a:sym typeface="Wingdings" panose="05000000000000000000" pitchFamily="2" charset="2"/>
              </a:rPr>
              <a:t>En mene pihalle, </a:t>
            </a:r>
            <a:r>
              <a:rPr lang="fi-FI" sz="2200" dirty="0">
                <a:solidFill>
                  <a:schemeClr val="accent6"/>
                </a:solidFill>
                <a:sym typeface="Wingdings" panose="05000000000000000000" pitchFamily="2" charset="2"/>
              </a:rPr>
              <a:t>koska</a:t>
            </a:r>
            <a:r>
              <a:rPr lang="fi-FI" sz="2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2200" dirty="0">
                <a:sym typeface="Wingdings" panose="05000000000000000000" pitchFamily="2" charset="2"/>
              </a:rPr>
              <a:t>sataa vettä.</a:t>
            </a:r>
            <a:endParaRPr lang="fi-FI" sz="2200" dirty="0"/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i-FI" sz="2200" dirty="0">
                <a:sym typeface="Wingdings" panose="05000000000000000000" pitchFamily="2" charset="2"/>
              </a:rPr>
              <a:t>Se, </a:t>
            </a:r>
            <a:r>
              <a:rPr lang="fi-FI" sz="2200" dirty="0">
                <a:solidFill>
                  <a:schemeClr val="accent6"/>
                </a:solidFill>
                <a:sym typeface="Wingdings" panose="05000000000000000000" pitchFamily="2" charset="2"/>
              </a:rPr>
              <a:t>että</a:t>
            </a:r>
            <a:r>
              <a:rPr lang="fi-FI" sz="2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2200" dirty="0">
                <a:sym typeface="Wingdings" panose="05000000000000000000" pitchFamily="2" charset="2"/>
              </a:rPr>
              <a:t>opintosi ovat olleet keskeytyneenä vähintään vuoden, osoittaa opintojesi päättymistä.</a:t>
            </a:r>
            <a:endParaRPr lang="fi-FI" sz="2200" dirty="0"/>
          </a:p>
          <a:p>
            <a:pPr marL="45720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fi-FI" sz="2200" dirty="0"/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i-FI" sz="2200" b="1" dirty="0" err="1"/>
              <a:t>Huom</a:t>
            </a:r>
            <a:r>
              <a:rPr lang="fi-FI" sz="2200" b="1" dirty="0"/>
              <a:t>! Älä käytä </a:t>
            </a:r>
            <a:r>
              <a:rPr lang="fi-FI" sz="2200" b="1" i="1" dirty="0"/>
              <a:t>kuin</a:t>
            </a:r>
            <a:r>
              <a:rPr lang="fi-FI" sz="2200" b="1" dirty="0"/>
              <a:t>-sanan kanssa pilkkua.</a:t>
            </a:r>
            <a:endParaRPr lang="fi-FI" b="1" dirty="0"/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fi-FI" sz="2200" dirty="0"/>
              <a:t>Juoksen kovempaa kuin sinä.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fi-FI" sz="2200" dirty="0"/>
              <a:t>Kissa on notkeampi kuin koira.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577404-DEBB-4368-81E9-CBB23143B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7298E-99B5-4875-93D2-85506A3D9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8202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8F717-90A9-4774-AFEE-E5F34E84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94" y="225198"/>
            <a:ext cx="11099815" cy="1307365"/>
          </a:xfrm>
        </p:spPr>
        <p:txBody>
          <a:bodyPr>
            <a:normAutofit/>
          </a:bodyPr>
          <a:lstStyle/>
          <a:p>
            <a:r>
              <a:rPr lang="fi-FI" dirty="0"/>
              <a:t>Kysyvä sivulause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0FC27EB7-0457-4F14-9423-4BE874D46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7" y="1509032"/>
            <a:ext cx="11150389" cy="43799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200" b="1" dirty="0"/>
              <a:t>Alkaa kysymyssanalla tai -</a:t>
            </a:r>
            <a:r>
              <a:rPr lang="fi-FI" sz="2200" b="1" dirty="0" err="1"/>
              <a:t>ko</a:t>
            </a:r>
            <a:r>
              <a:rPr lang="fi-FI" sz="2200" b="1" dirty="0"/>
              <a:t>/-</a:t>
            </a:r>
            <a:r>
              <a:rPr lang="fi-FI" sz="2200" b="1" dirty="0" err="1"/>
              <a:t>kö</a:t>
            </a:r>
            <a:endParaRPr lang="fi-FI" sz="2200" b="1" dirty="0"/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i-FI" sz="2200" dirty="0"/>
              <a:t>En tiedä, </a:t>
            </a:r>
            <a:r>
              <a:rPr lang="fi-FI" sz="2200" dirty="0">
                <a:solidFill>
                  <a:schemeClr val="accent6"/>
                </a:solidFill>
              </a:rPr>
              <a:t>milloin</a:t>
            </a:r>
            <a:r>
              <a:rPr lang="fi-FI" sz="2200" dirty="0"/>
              <a:t> juna lähtee.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i-FI" sz="2200" dirty="0"/>
              <a:t>Tiedätkö, </a:t>
            </a:r>
            <a:r>
              <a:rPr lang="fi-FI" sz="2200" dirty="0">
                <a:solidFill>
                  <a:schemeClr val="accent6"/>
                </a:solidFill>
              </a:rPr>
              <a:t>milloin</a:t>
            </a:r>
            <a:r>
              <a:rPr lang="fi-FI" sz="2200" dirty="0"/>
              <a:t> juna lähtee?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i-FI" sz="2200" dirty="0"/>
              <a:t>Suomen pitää päättää kevään aikana, hakee</a:t>
            </a:r>
            <a:r>
              <a:rPr lang="fi-FI" sz="2200" dirty="0">
                <a:solidFill>
                  <a:schemeClr val="accent6"/>
                </a:solidFill>
              </a:rPr>
              <a:t>ko</a:t>
            </a:r>
            <a:r>
              <a:rPr lang="fi-FI" sz="2200" dirty="0"/>
              <a:t> se Naton jäsenyyttä.</a:t>
            </a:r>
          </a:p>
          <a:p>
            <a:pPr marL="45720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fi-FI" sz="2200" dirty="0"/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i-FI" sz="2200" b="1" dirty="0" err="1"/>
              <a:t>Huom</a:t>
            </a:r>
            <a:r>
              <a:rPr lang="fi-FI" sz="2200" b="1" dirty="0"/>
              <a:t>!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fi-FI" sz="2200" dirty="0"/>
              <a:t>Kysymyslause: Missä kurssi on?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fi-FI" sz="2200" dirty="0">
                <a:ea typeface="+mn-lt"/>
                <a:cs typeface="+mn-lt"/>
              </a:rPr>
              <a:t>Päälause ja </a:t>
            </a:r>
            <a:r>
              <a:rPr lang="fi-FI" sz="2200" dirty="0">
                <a:solidFill>
                  <a:srgbClr val="BF0043"/>
                </a:solidFill>
                <a:ea typeface="+mn-lt"/>
                <a:cs typeface="+mn-lt"/>
              </a:rPr>
              <a:t>kysyvä sivulause</a:t>
            </a:r>
            <a:r>
              <a:rPr lang="fi-FI" sz="2200" dirty="0">
                <a:ea typeface="+mn-lt"/>
                <a:cs typeface="+mn-lt"/>
              </a:rPr>
              <a:t>: En tiedä, </a:t>
            </a:r>
            <a:r>
              <a:rPr lang="fi-FI" sz="2200" dirty="0">
                <a:solidFill>
                  <a:schemeClr val="accent6"/>
                </a:solidFill>
                <a:ea typeface="+mn-lt"/>
                <a:cs typeface="+mn-lt"/>
              </a:rPr>
              <a:t>missä kurssi on.</a:t>
            </a:r>
            <a:endParaRPr lang="fi-FI" sz="2200" dirty="0">
              <a:solidFill>
                <a:schemeClr val="accent6"/>
              </a:solidFill>
            </a:endParaRP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endParaRPr lang="fi-FI" sz="220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577404-DEBB-4368-81E9-CBB23143B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A8320-C88E-47E0-AA8D-D68CA979B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6029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8F717-90A9-4774-AFEE-E5F34E84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94" y="225198"/>
            <a:ext cx="11099815" cy="1307365"/>
          </a:xfrm>
        </p:spPr>
        <p:txBody>
          <a:bodyPr>
            <a:normAutofit/>
          </a:bodyPr>
          <a:lstStyle/>
          <a:p>
            <a:r>
              <a:rPr lang="fi-FI" dirty="0"/>
              <a:t>Relatiivilause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0FC27EB7-0457-4F14-9423-4BE874D46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7" y="1509032"/>
            <a:ext cx="11150389" cy="43799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i-FI" sz="2200" b="1" dirty="0"/>
              <a:t>Alkaa relatiivipronominilla</a:t>
            </a:r>
            <a:r>
              <a:rPr lang="fi-FI" sz="2200" b="1" dirty="0">
                <a:solidFill>
                  <a:srgbClr val="FF0000"/>
                </a:solidFill>
              </a:rPr>
              <a:t> </a:t>
            </a:r>
            <a:r>
              <a:rPr lang="fi-FI" sz="2200" b="1" dirty="0">
                <a:solidFill>
                  <a:srgbClr val="BF0043"/>
                </a:solidFill>
              </a:rPr>
              <a:t>joka</a:t>
            </a:r>
            <a:r>
              <a:rPr lang="fi-FI" sz="2200" b="1" dirty="0"/>
              <a:t> tai </a:t>
            </a:r>
            <a:r>
              <a:rPr lang="fi-FI" sz="2200" b="1" dirty="0">
                <a:solidFill>
                  <a:srgbClr val="BF0043"/>
                </a:solidFill>
              </a:rPr>
              <a:t>mikä</a:t>
            </a:r>
            <a:endParaRPr lang="fi-FI" b="1" dirty="0">
              <a:solidFill>
                <a:srgbClr val="BF0043"/>
              </a:solidFill>
            </a:endParaRPr>
          </a:p>
          <a:p>
            <a:pPr lvl="1"/>
            <a:r>
              <a:rPr lang="fi-FI" sz="2200" b="1" dirty="0"/>
              <a:t>Huomaa taivutus:</a:t>
            </a:r>
            <a:r>
              <a:rPr lang="fi-FI" sz="2200" dirty="0"/>
              <a:t> joka, jota, jonka, jossa, josta… mikä, mitä, minkä, missä…</a:t>
            </a:r>
          </a:p>
          <a:p>
            <a:pPr lvl="1"/>
            <a:r>
              <a:rPr lang="fi-FI" sz="2200" b="1" dirty="0">
                <a:solidFill>
                  <a:srgbClr val="BF0043"/>
                </a:solidFill>
              </a:rPr>
              <a:t>Joka</a:t>
            </a:r>
            <a:r>
              <a:rPr lang="fi-FI" sz="2200" b="1" dirty="0"/>
              <a:t> viittaa edelliseen sanaa ja </a:t>
            </a:r>
            <a:r>
              <a:rPr lang="fi-FI" sz="2200" b="1" dirty="0">
                <a:solidFill>
                  <a:srgbClr val="BF0043"/>
                </a:solidFill>
              </a:rPr>
              <a:t>mikä</a:t>
            </a:r>
            <a:r>
              <a:rPr lang="fi-FI" sz="2200" b="1" dirty="0"/>
              <a:t> viittaa koko edelliseen lauseeseen</a:t>
            </a:r>
          </a:p>
          <a:p>
            <a:pPr marL="19050">
              <a:spcBef>
                <a:spcPts val="400"/>
              </a:spcBef>
            </a:pPr>
            <a:r>
              <a:rPr lang="fi-FI" sz="2200" dirty="0"/>
              <a:t>Tapasin </a:t>
            </a:r>
            <a:r>
              <a:rPr lang="fi-FI" sz="2200" u="sng" dirty="0"/>
              <a:t>ystävän</a:t>
            </a:r>
            <a:r>
              <a:rPr lang="fi-FI" sz="2200" dirty="0"/>
              <a:t>, </a:t>
            </a:r>
            <a:r>
              <a:rPr lang="fi-FI" sz="2200" dirty="0">
                <a:solidFill>
                  <a:schemeClr val="accent6"/>
                </a:solidFill>
              </a:rPr>
              <a:t>joka</a:t>
            </a:r>
            <a:r>
              <a:rPr lang="fi-FI" sz="2200" dirty="0">
                <a:solidFill>
                  <a:srgbClr val="FF0000"/>
                </a:solidFill>
              </a:rPr>
              <a:t> </a:t>
            </a:r>
            <a:r>
              <a:rPr lang="fi-FI" sz="2200" dirty="0"/>
              <a:t>on hauska.</a:t>
            </a:r>
          </a:p>
          <a:p>
            <a:pPr marL="19050">
              <a:spcBef>
                <a:spcPts val="400"/>
              </a:spcBef>
            </a:pPr>
            <a:r>
              <a:rPr lang="fi-FI" sz="2200" u="sng" dirty="0"/>
              <a:t>Tapasin ystävän</a:t>
            </a:r>
            <a:r>
              <a:rPr lang="fi-FI" sz="2200" dirty="0"/>
              <a:t>, </a:t>
            </a:r>
            <a:r>
              <a:rPr lang="fi-FI" sz="2200" dirty="0">
                <a:solidFill>
                  <a:schemeClr val="accent6"/>
                </a:solidFill>
              </a:rPr>
              <a:t>mikä</a:t>
            </a:r>
            <a:r>
              <a:rPr lang="fi-FI" sz="2200" dirty="0">
                <a:solidFill>
                  <a:srgbClr val="FF0000"/>
                </a:solidFill>
              </a:rPr>
              <a:t> </a:t>
            </a:r>
            <a:r>
              <a:rPr lang="fi-FI" sz="2200" dirty="0"/>
              <a:t>oli hauskaa.</a:t>
            </a:r>
          </a:p>
          <a:p>
            <a:r>
              <a:rPr lang="fi-FI" sz="2200" u="sng" dirty="0"/>
              <a:t>Kissa</a:t>
            </a:r>
            <a:r>
              <a:rPr lang="fi-FI" sz="2200" dirty="0"/>
              <a:t>, </a:t>
            </a:r>
            <a:r>
              <a:rPr lang="fi-FI" sz="2200" dirty="0">
                <a:solidFill>
                  <a:schemeClr val="accent6"/>
                </a:solidFill>
              </a:rPr>
              <a:t>jonka</a:t>
            </a:r>
            <a:r>
              <a:rPr lang="fi-FI" sz="2200" dirty="0">
                <a:solidFill>
                  <a:srgbClr val="FF0000"/>
                </a:solidFill>
              </a:rPr>
              <a:t> </a:t>
            </a:r>
            <a:r>
              <a:rPr lang="fi-FI" sz="2200" dirty="0"/>
              <a:t>pelastin puusta, puri minua.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577404-DEBB-4368-81E9-CBB23143B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A7293-28DC-49E3-8123-55F1419B7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5849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0FC27EB7-0457-4F14-9423-4BE874D46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7" y="1509032"/>
            <a:ext cx="11150389" cy="4379925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fi-FI" sz="2200" b="1" dirty="0"/>
              <a:t>Päälauseen (PL) ja sivulauseen (SL)</a:t>
            </a:r>
            <a:r>
              <a:rPr lang="fi-FI" sz="2200" b="1" i="0" u="none" strike="noStrike" dirty="0">
                <a:effectLst/>
              </a:rPr>
              <a:t> väliin tulee aina pilkku</a:t>
            </a:r>
            <a:r>
              <a:rPr lang="fi-FI" sz="2200" b="1" dirty="0"/>
              <a:t>.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1000"/>
              </a:spcBef>
            </a:pPr>
            <a:r>
              <a:rPr lang="fi-FI" sz="2200" dirty="0"/>
              <a:t>Jos jäät työttömäksi, voit saada ansiopäivärahaa tai peruspäivärahaa.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1000"/>
              </a:spcBef>
            </a:pPr>
            <a:r>
              <a:rPr lang="fi-FI" sz="2200" dirty="0"/>
              <a:t>Voit saada ansiopäivärahaa tai peruspäivärahaa, mikäli jäät työttömäksi.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1000"/>
              </a:spcBef>
            </a:pPr>
            <a:r>
              <a:rPr lang="fi-FI" sz="2200" dirty="0"/>
              <a:t>Näin koiran, joka oli suloinen.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1000"/>
              </a:spcBef>
            </a:pPr>
            <a:r>
              <a:rPr lang="fi-FI" sz="2200" dirty="0"/>
              <a:t>Huomenna tiedämme tarkemmin, sataako viikonloppuna.</a:t>
            </a:r>
          </a:p>
          <a:p>
            <a:pPr marL="457200" lvl="1" indent="0" fontAlgn="base">
              <a:lnSpc>
                <a:spcPct val="100000"/>
              </a:lnSpc>
              <a:spcBef>
                <a:spcPts val="1000"/>
              </a:spcBef>
              <a:buNone/>
            </a:pPr>
            <a:endParaRPr lang="fi-FI" sz="2200" b="1" dirty="0"/>
          </a:p>
          <a:p>
            <a:pPr fontAlgn="base">
              <a:lnSpc>
                <a:spcPct val="100000"/>
              </a:lnSpc>
            </a:pPr>
            <a:r>
              <a:rPr lang="fi-FI" sz="2200" b="1" dirty="0"/>
              <a:t>Mitä sivulauseiden lajeja löydät esimerkeistä?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577404-DEBB-4368-81E9-CBB23143B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2D4F60-97EA-4C1A-B417-F189EC9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7" y="315360"/>
            <a:ext cx="11099815" cy="1307365"/>
          </a:xfrm>
        </p:spPr>
        <p:txBody>
          <a:bodyPr/>
          <a:lstStyle/>
          <a:p>
            <a:r>
              <a:rPr lang="fi-FI" dirty="0"/>
              <a:t>Pilkkusäännöt PL + SL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87242F-51DA-4578-8173-53B872DEF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Kielenhuolto: Virke, lause ja pilkut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91119367"/>
      </p:ext>
    </p:extLst>
  </p:cSld>
  <p:clrMapOvr>
    <a:masterClrMapping/>
  </p:clrMapOvr>
</p:sld>
</file>

<file path=ppt/theme/theme1.xml><?xml version="1.0" encoding="utf-8"?>
<a:theme xmlns:a="http://schemas.openxmlformats.org/drawingml/2006/main" name="Kielibuusti">
  <a:themeElements>
    <a:clrScheme name="Mukautettu 18">
      <a:dk1>
        <a:srgbClr val="FFF8E6"/>
      </a:dk1>
      <a:lt1>
        <a:srgbClr val="162A52"/>
      </a:lt1>
      <a:dk2>
        <a:srgbClr val="FFF8E6"/>
      </a:dk2>
      <a:lt2>
        <a:srgbClr val="162A52"/>
      </a:lt2>
      <a:accent1>
        <a:srgbClr val="19DDCA"/>
      </a:accent1>
      <a:accent2>
        <a:srgbClr val="0058DE"/>
      </a:accent2>
      <a:accent3>
        <a:srgbClr val="FF0059"/>
      </a:accent3>
      <a:accent4>
        <a:srgbClr val="FFAE38"/>
      </a:accent4>
      <a:accent5>
        <a:srgbClr val="B7B7B7"/>
      </a:accent5>
      <a:accent6>
        <a:srgbClr val="105BFF"/>
      </a:accent6>
      <a:hlink>
        <a:srgbClr val="076CCA"/>
      </a:hlink>
      <a:folHlink>
        <a:srgbClr val="076CCA"/>
      </a:folHlink>
    </a:clrScheme>
    <a:fontScheme name="Kielibuusti">
      <a:majorFont>
        <a:latin typeface="Red Hat Display Black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elibuusti" id="{D34E31A2-10CA-4D5C-8254-4CBAB7824380}" vid="{7AAEA4B9-84E4-4AEB-B9C5-3F4C678A4319}"/>
    </a:ext>
  </a:extLst>
</a:theme>
</file>

<file path=ppt/theme/theme2.xml><?xml version="1.0" encoding="utf-8"?>
<a:theme xmlns:a="http://schemas.openxmlformats.org/drawingml/2006/main" name="Kielibuusti">
  <a:themeElements>
    <a:clrScheme name="Mukautettu 18">
      <a:dk1>
        <a:srgbClr val="FFF8E6"/>
      </a:dk1>
      <a:lt1>
        <a:srgbClr val="162A52"/>
      </a:lt1>
      <a:dk2>
        <a:srgbClr val="FFF8E6"/>
      </a:dk2>
      <a:lt2>
        <a:srgbClr val="162A52"/>
      </a:lt2>
      <a:accent1>
        <a:srgbClr val="19DDCA"/>
      </a:accent1>
      <a:accent2>
        <a:srgbClr val="0058DE"/>
      </a:accent2>
      <a:accent3>
        <a:srgbClr val="FF0059"/>
      </a:accent3>
      <a:accent4>
        <a:srgbClr val="FFAE38"/>
      </a:accent4>
      <a:accent5>
        <a:srgbClr val="B7B7B7"/>
      </a:accent5>
      <a:accent6>
        <a:srgbClr val="105BFF"/>
      </a:accent6>
      <a:hlink>
        <a:srgbClr val="076CCA"/>
      </a:hlink>
      <a:folHlink>
        <a:srgbClr val="076CCA"/>
      </a:folHlink>
    </a:clrScheme>
    <a:fontScheme name="Kielibuusti">
      <a:majorFont>
        <a:latin typeface="Red Hat Display Black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elibuusti_kalvopohja_päivitetty-14-.11.22.pptx" id="{37ECB5C1-290E-4B4F-9E05-A3DC08331E69}" vid="{39EB9075-1C59-43A6-8588-1F961B2F3881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D41C606376342B27E8A37ECB54F32" ma:contentTypeVersion="18" ma:contentTypeDescription="Create a new document." ma:contentTypeScope="" ma:versionID="6458eb8730f17982cb5d8e97d0d33310">
  <xsd:schema xmlns:xsd="http://www.w3.org/2001/XMLSchema" xmlns:xs="http://www.w3.org/2001/XMLSchema" xmlns:p="http://schemas.microsoft.com/office/2006/metadata/properties" xmlns:ns2="dcef4079-7867-4143-bf64-1ed518a7fd23" xmlns:ns3="6d653776-b03a-41a6-8593-add243c82586" targetNamespace="http://schemas.microsoft.com/office/2006/metadata/properties" ma:root="true" ma:fieldsID="3a6f6a639169c44c8c54a3d2ee8c9594" ns2:_="" ns3:_="">
    <xsd:import namespace="dcef4079-7867-4143-bf64-1ed518a7fd23"/>
    <xsd:import namespace="6d653776-b03a-41a6-8593-add243c82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Linkk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f4079-7867-4143-bf64-1ed518a7f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ki" ma:index="23" nillable="true" ma:displayName="Linkki" ma:format="Hyperlink" ma:internalName="Linkki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3776-b03a-41a6-8593-add243c82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367e25-f4e6-4d28-95fb-5fe5b3df94e4}" ma:internalName="TaxCatchAll" ma:showField="CatchAllData" ma:web="6d653776-b03a-41a6-8593-add243c825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ef4079-7867-4143-bf64-1ed518a7fd23">
      <Terms xmlns="http://schemas.microsoft.com/office/infopath/2007/PartnerControls"/>
    </lcf76f155ced4ddcb4097134ff3c332f>
    <TaxCatchAll xmlns="6d653776-b03a-41a6-8593-add243c82586" xsi:nil="true"/>
    <Linkki xmlns="dcef4079-7867-4143-bf64-1ed518a7fd23">
      <Url xsi:nil="true"/>
      <Description xsi:nil="true"/>
    </Linkki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78EC46-3429-430C-9959-3E33D7587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f4079-7867-4143-bf64-1ed518a7fd23"/>
    <ds:schemaRef ds:uri="6d653776-b03a-41a6-8593-add243c82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CA5E3C-CF97-44B2-8681-3347A52989CF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6d653776-b03a-41a6-8593-add243c82586"/>
    <ds:schemaRef ds:uri="http://purl.org/dc/elements/1.1/"/>
    <ds:schemaRef ds:uri="http://purl.org/dc/dcmitype/"/>
    <ds:schemaRef ds:uri="http://schemas.microsoft.com/office/infopath/2007/PartnerControls"/>
    <ds:schemaRef ds:uri="dcef4079-7867-4143-bf64-1ed518a7fd23"/>
  </ds:schemaRefs>
</ds:datastoreItem>
</file>

<file path=customXml/itemProps3.xml><?xml version="1.0" encoding="utf-8"?>
<ds:datastoreItem xmlns:ds="http://schemas.openxmlformats.org/officeDocument/2006/customXml" ds:itemID="{ED5340C9-799A-4CFC-99C3-80BA7044B1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822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Work Sans</vt:lpstr>
      <vt:lpstr>Red Hat Display Black</vt:lpstr>
      <vt:lpstr>Arial,Sans-Serif</vt:lpstr>
      <vt:lpstr>Wingdings</vt:lpstr>
      <vt:lpstr>Segoe UI</vt:lpstr>
      <vt:lpstr>Arial</vt:lpstr>
      <vt:lpstr>Calibri</vt:lpstr>
      <vt:lpstr>Kielibuusti</vt:lpstr>
      <vt:lpstr>Kielibuusti</vt:lpstr>
      <vt:lpstr>Virke, lause ja pilkkusäännöt</vt:lpstr>
      <vt:lpstr>Virke ja lause (1)</vt:lpstr>
      <vt:lpstr>Virke ja lause (2)</vt:lpstr>
      <vt:lpstr>Montako lausetta ja virkettä löydät?</vt:lpstr>
      <vt:lpstr>Sivulauseiden lajit</vt:lpstr>
      <vt:lpstr>Konjunktiolause</vt:lpstr>
      <vt:lpstr>Kysyvä sivulause</vt:lpstr>
      <vt:lpstr>Relatiivilause</vt:lpstr>
      <vt:lpstr>Pilkkusäännöt PL + SL</vt:lpstr>
      <vt:lpstr>Pilkkusäännöt: PL + PL  </vt:lpstr>
      <vt:lpstr>Pilkkusäännöt: PL + SL + SL  </vt:lpstr>
      <vt:lpstr>Luettelo ja irrallinen lisäys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Tekstitaidot: Kielenhuolto. Virke, lause ja pilkut</dc:title>
  <dc:creator>Jenni Laaksoharju</dc:creator>
  <cp:lastModifiedBy>Leskelä, Anniina M E</cp:lastModifiedBy>
  <cp:revision>53</cp:revision>
  <dcterms:created xsi:type="dcterms:W3CDTF">2021-10-30T06:15:40Z</dcterms:created>
  <dcterms:modified xsi:type="dcterms:W3CDTF">2023-06-29T14:44:43Z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0x010100546D41C606376342B27E8A37ECB54F32</vt:lpwstr>
  </property>
  <property fmtid="{D5CDD505-2E9C-101B-9397-08002B2CF9AE}" pid="3" name="MediaServiceImageTags">
    <vt:lpwstr/>
  </property>
</Properties>
</file>