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1" r:id="rId4"/>
    <p:sldMasterId id="2147483688" r:id="rId5"/>
  </p:sldMasterIdLst>
  <p:notesMasterIdLst>
    <p:notesMasterId r:id="rId30"/>
  </p:notesMasterIdLst>
  <p:handoutMasterIdLst>
    <p:handoutMasterId r:id="rId31"/>
  </p:handoutMasterIdLst>
  <p:sldIdLst>
    <p:sldId id="334" r:id="rId6"/>
    <p:sldId id="402" r:id="rId7"/>
    <p:sldId id="404" r:id="rId8"/>
    <p:sldId id="355" r:id="rId9"/>
    <p:sldId id="407" r:id="rId10"/>
    <p:sldId id="396" r:id="rId11"/>
    <p:sldId id="408" r:id="rId12"/>
    <p:sldId id="401" r:id="rId13"/>
    <p:sldId id="405" r:id="rId14"/>
    <p:sldId id="409" r:id="rId15"/>
    <p:sldId id="416" r:id="rId16"/>
    <p:sldId id="399" r:id="rId17"/>
    <p:sldId id="400" r:id="rId18"/>
    <p:sldId id="412" r:id="rId19"/>
    <p:sldId id="417" r:id="rId20"/>
    <p:sldId id="411" r:id="rId21"/>
    <p:sldId id="406" r:id="rId22"/>
    <p:sldId id="349" r:id="rId23"/>
    <p:sldId id="413" r:id="rId24"/>
    <p:sldId id="414" r:id="rId25"/>
    <p:sldId id="415" r:id="rId26"/>
    <p:sldId id="403" r:id="rId27"/>
    <p:sldId id="419" r:id="rId28"/>
    <p:sldId id="346" r:id="rId29"/>
  </p:sldIdLst>
  <p:sldSz cx="12192000" cy="6858000"/>
  <p:notesSz cx="6858000" cy="9144000"/>
  <p:embeddedFontLst>
    <p:embeddedFont>
      <p:font typeface="Calibri" panose="020F0502020204030204" pitchFamily="34" charset="0"/>
      <p:regular r:id="rId32"/>
      <p:bold r:id="rId33"/>
      <p:italic r:id="rId34"/>
      <p:boldItalic r:id="rId35"/>
    </p:embeddedFont>
    <p:embeddedFont>
      <p:font typeface="Red Hat Display Black" panose="02010303040201060303" pitchFamily="2" charset="0"/>
      <p:bold r:id="rId36"/>
    </p:embeddedFont>
    <p:embeddedFont>
      <p:font typeface="Work Sans" pitchFamily="2" charset="0"/>
      <p:regular r:id="rId37"/>
      <p:bold r:id="rId38"/>
    </p:embeddedFont>
  </p:embeddedFontLst>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iat" id="{D83332C5-A8DD-4635-A7E7-64A27F403537}">
          <p14:sldIdLst>
            <p14:sldId id="334"/>
            <p14:sldId id="402"/>
            <p14:sldId id="404"/>
            <p14:sldId id="355"/>
            <p14:sldId id="407"/>
            <p14:sldId id="396"/>
            <p14:sldId id="408"/>
            <p14:sldId id="401"/>
            <p14:sldId id="405"/>
            <p14:sldId id="409"/>
            <p14:sldId id="416"/>
            <p14:sldId id="399"/>
            <p14:sldId id="400"/>
            <p14:sldId id="412"/>
            <p14:sldId id="417"/>
            <p14:sldId id="411"/>
            <p14:sldId id="406"/>
            <p14:sldId id="349"/>
            <p14:sldId id="413"/>
            <p14:sldId id="414"/>
            <p14:sldId id="415"/>
            <p14:sldId id="403"/>
          </p14:sldIdLst>
        </p14:section>
        <p14:section name="Lopetus" id="{12AEAB86-1EC4-45AB-B013-924022C65019}">
          <p14:sldIdLst>
            <p14:sldId id="419"/>
            <p14:sldId id="34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DE"/>
    <a:srgbClr val="FFFFFF"/>
    <a:srgbClr val="138B7F"/>
    <a:srgbClr val="BF0043"/>
    <a:srgbClr val="EAA7B1"/>
    <a:srgbClr val="162A52"/>
    <a:srgbClr val="FFF8E6"/>
    <a:srgbClr val="13A697"/>
    <a:srgbClr val="FFEAB6"/>
    <a:srgbClr val="590F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9B3BB9-C35E-4A20-84CA-37E434615E0C}" v="459" dt="2023-07-07T11:40:43.707"/>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Normaali tyyl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660B408-B3CF-4A94-85FC-2B1E0A45F4A2}" styleName="Tumma tyyli 2 - Korostus 1/Korostu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75DCB02-9BB8-47FD-8907-85C794F793BA}" styleName="Teematyyli 1 - Korostu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eematyyli 1 - Korostu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eematyyli 1 - Korostu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301B821-A1FF-4177-AEE7-76D212191A09}" styleName="Normaali tyyli 1 - Korostu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27F97BB-C833-4FB7-BDE5-3F7075034690}" styleName="Teematyyli 2 - Korostu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Vaalea tyyli 3 - Korostus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Vaalea tyyli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99" autoAdjust="0"/>
    <p:restoredTop sz="86388" autoAdjust="0"/>
  </p:normalViewPr>
  <p:slideViewPr>
    <p:cSldViewPr>
      <p:cViewPr varScale="1">
        <p:scale>
          <a:sx n="97" d="100"/>
          <a:sy n="97" d="100"/>
        </p:scale>
        <p:origin x="84" y="426"/>
      </p:cViewPr>
      <p:guideLst>
        <p:guide orient="horz" pos="2160"/>
        <p:guide pos="3840"/>
      </p:guideLst>
    </p:cSldViewPr>
  </p:slideViewPr>
  <p:outlineViewPr>
    <p:cViewPr>
      <p:scale>
        <a:sx n="33" d="100"/>
        <a:sy n="33" d="100"/>
      </p:scale>
      <p:origin x="0" y="-11616"/>
    </p:cViewPr>
  </p:outlineViewPr>
  <p:notesTextViewPr>
    <p:cViewPr>
      <p:scale>
        <a:sx n="1" d="1"/>
        <a:sy n="1" d="1"/>
      </p:scale>
      <p:origin x="0" y="0"/>
    </p:cViewPr>
  </p:notesTextViewPr>
  <p:notesViewPr>
    <p:cSldViewPr>
      <p:cViewPr varScale="1">
        <p:scale>
          <a:sx n="123" d="100"/>
          <a:sy n="123" d="100"/>
        </p:scale>
        <p:origin x="412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font" Target="fonts/font3.fntdata"/><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5.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2.fntdata"/><Relationship Id="rId38" Type="http://schemas.openxmlformats.org/officeDocument/2006/relationships/font" Target="fonts/font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iina Kuparinen" userId="311d3e8a-1251-4b58-8fd2-7590590fb382" providerId="ADAL" clId="{CFAFE3BC-9E8C-4606-A3AE-AB25FCBE3575}"/>
    <pc:docChg chg="undo custSel addSld delSld modSld sldOrd modSection">
      <pc:chgData name="Kristiina Kuparinen" userId="311d3e8a-1251-4b58-8fd2-7590590fb382" providerId="ADAL" clId="{CFAFE3BC-9E8C-4606-A3AE-AB25FCBE3575}" dt="2023-06-15T12:00:04.592" v="8006" actId="1076"/>
      <pc:docMkLst>
        <pc:docMk/>
      </pc:docMkLst>
      <pc:sldChg chg="modSp">
        <pc:chgData name="Kristiina Kuparinen" userId="311d3e8a-1251-4b58-8fd2-7590590fb382" providerId="ADAL" clId="{CFAFE3BC-9E8C-4606-A3AE-AB25FCBE3575}" dt="2023-06-15T12:00:04.592" v="8006" actId="1076"/>
        <pc:sldMkLst>
          <pc:docMk/>
          <pc:sldMk cId="4170481499" sldId="334"/>
        </pc:sldMkLst>
        <pc:spChg chg="mod">
          <ac:chgData name="Kristiina Kuparinen" userId="311d3e8a-1251-4b58-8fd2-7590590fb382" providerId="ADAL" clId="{CFAFE3BC-9E8C-4606-A3AE-AB25FCBE3575}" dt="2023-06-15T10:21:41.013" v="6656" actId="1076"/>
          <ac:spMkLst>
            <pc:docMk/>
            <pc:sldMk cId="4170481499" sldId="334"/>
            <ac:spMk id="2" creationId="{75F1F131-A137-460D-A850-8C03B093D550}"/>
          </ac:spMkLst>
        </pc:spChg>
        <pc:spChg chg="mod">
          <ac:chgData name="Kristiina Kuparinen" userId="311d3e8a-1251-4b58-8fd2-7590590fb382" providerId="ADAL" clId="{CFAFE3BC-9E8C-4606-A3AE-AB25FCBE3575}" dt="2023-06-15T12:00:04.592" v="8006" actId="1076"/>
          <ac:spMkLst>
            <pc:docMk/>
            <pc:sldMk cId="4170481499" sldId="334"/>
            <ac:spMk id="3" creationId="{B7D5A98D-7BF9-4775-9B4D-E55C3A29E64B}"/>
          </ac:spMkLst>
        </pc:spChg>
      </pc:sldChg>
      <pc:sldChg chg="modSp">
        <pc:chgData name="Kristiina Kuparinen" userId="311d3e8a-1251-4b58-8fd2-7590590fb382" providerId="ADAL" clId="{CFAFE3BC-9E8C-4606-A3AE-AB25FCBE3575}" dt="2023-06-15T11:35:49.123" v="7946"/>
        <pc:sldMkLst>
          <pc:docMk/>
          <pc:sldMk cId="1272182249" sldId="346"/>
        </pc:sldMkLst>
        <pc:spChg chg="mod">
          <ac:chgData name="Kristiina Kuparinen" userId="311d3e8a-1251-4b58-8fd2-7590590fb382" providerId="ADAL" clId="{CFAFE3BC-9E8C-4606-A3AE-AB25FCBE3575}" dt="2023-06-15T11:35:45.633" v="7944"/>
          <ac:spMkLst>
            <pc:docMk/>
            <pc:sldMk cId="1272182249" sldId="346"/>
            <ac:spMk id="4" creationId="{EFDC22F7-E314-409B-890F-BDE2A477B441}"/>
          </ac:spMkLst>
        </pc:spChg>
        <pc:spChg chg="mod">
          <ac:chgData name="Kristiina Kuparinen" userId="311d3e8a-1251-4b58-8fd2-7590590fb382" providerId="ADAL" clId="{CFAFE3BC-9E8C-4606-A3AE-AB25FCBE3575}" dt="2023-06-15T11:35:49.123" v="7946"/>
          <ac:spMkLst>
            <pc:docMk/>
            <pc:sldMk cId="1272182249" sldId="346"/>
            <ac:spMk id="5" creationId="{29C333C5-EE61-4D19-BBB1-52C3EAAA93E7}"/>
          </ac:spMkLst>
        </pc:spChg>
      </pc:sldChg>
      <pc:sldChg chg="modSp">
        <pc:chgData name="Kristiina Kuparinen" userId="311d3e8a-1251-4b58-8fd2-7590590fb382" providerId="ADAL" clId="{CFAFE3BC-9E8C-4606-A3AE-AB25FCBE3575}" dt="2023-06-15T11:30:32.002" v="7903" actId="962"/>
        <pc:sldMkLst>
          <pc:docMk/>
          <pc:sldMk cId="1498726548" sldId="349"/>
        </pc:sldMkLst>
        <pc:spChg chg="mod">
          <ac:chgData name="Kristiina Kuparinen" userId="311d3e8a-1251-4b58-8fd2-7590590fb382" providerId="ADAL" clId="{CFAFE3BC-9E8C-4606-A3AE-AB25FCBE3575}" dt="2023-06-15T11:29:46.019" v="7894"/>
          <ac:spMkLst>
            <pc:docMk/>
            <pc:sldMk cId="1498726548" sldId="349"/>
            <ac:spMk id="9" creationId="{58749D9F-276E-4651-BF68-567E9A1A6B6B}"/>
          </ac:spMkLst>
        </pc:spChg>
        <pc:spChg chg="mod">
          <ac:chgData name="Kristiina Kuparinen" userId="311d3e8a-1251-4b58-8fd2-7590590fb382" providerId="ADAL" clId="{CFAFE3BC-9E8C-4606-A3AE-AB25FCBE3575}" dt="2023-06-15T11:29:52.027" v="7898"/>
          <ac:spMkLst>
            <pc:docMk/>
            <pc:sldMk cId="1498726548" sldId="349"/>
            <ac:spMk id="10" creationId="{1BB860D7-98F1-46D7-A2BA-E9C28D70B43D}"/>
          </ac:spMkLst>
        </pc:spChg>
        <pc:spChg chg="mod">
          <ac:chgData name="Kristiina Kuparinen" userId="311d3e8a-1251-4b58-8fd2-7590590fb382" providerId="ADAL" clId="{CFAFE3BC-9E8C-4606-A3AE-AB25FCBE3575}" dt="2023-06-15T11:29:56.112" v="7899" actId="13244"/>
          <ac:spMkLst>
            <pc:docMk/>
            <pc:sldMk cId="1498726548" sldId="349"/>
            <ac:spMk id="11" creationId="{410F6F38-318F-4739-AE1A-84153A985387}"/>
          </ac:spMkLst>
        </pc:spChg>
        <pc:picChg chg="mod">
          <ac:chgData name="Kristiina Kuparinen" userId="311d3e8a-1251-4b58-8fd2-7590590fb382" providerId="ADAL" clId="{CFAFE3BC-9E8C-4606-A3AE-AB25FCBE3575}" dt="2023-06-15T11:30:20.311" v="7901" actId="962"/>
          <ac:picMkLst>
            <pc:docMk/>
            <pc:sldMk cId="1498726548" sldId="349"/>
            <ac:picMk id="6" creationId="{D42CCB94-9BE1-F4BA-933B-301AE87BCF74}"/>
          </ac:picMkLst>
        </pc:picChg>
        <pc:picChg chg="mod">
          <ac:chgData name="Kristiina Kuparinen" userId="311d3e8a-1251-4b58-8fd2-7590590fb382" providerId="ADAL" clId="{CFAFE3BC-9E8C-4606-A3AE-AB25FCBE3575}" dt="2023-06-15T11:30:28.556" v="7902" actId="962"/>
          <ac:picMkLst>
            <pc:docMk/>
            <pc:sldMk cId="1498726548" sldId="349"/>
            <ac:picMk id="12" creationId="{958A02E0-25BA-FAC6-7E58-8753013B85D9}"/>
          </ac:picMkLst>
        </pc:picChg>
        <pc:picChg chg="mod">
          <ac:chgData name="Kristiina Kuparinen" userId="311d3e8a-1251-4b58-8fd2-7590590fb382" providerId="ADAL" clId="{CFAFE3BC-9E8C-4606-A3AE-AB25FCBE3575}" dt="2023-06-15T11:30:32.002" v="7903" actId="962"/>
          <ac:picMkLst>
            <pc:docMk/>
            <pc:sldMk cId="1498726548" sldId="349"/>
            <ac:picMk id="14" creationId="{E696C38A-7875-64AA-D3A9-36FB29F2C197}"/>
          </ac:picMkLst>
        </pc:picChg>
      </pc:sldChg>
      <pc:sldChg chg="modSp">
        <pc:chgData name="Kristiina Kuparinen" userId="311d3e8a-1251-4b58-8fd2-7590590fb382" providerId="ADAL" clId="{CFAFE3BC-9E8C-4606-A3AE-AB25FCBE3575}" dt="2023-06-15T11:39:47.883" v="7950" actId="14100"/>
        <pc:sldMkLst>
          <pc:docMk/>
          <pc:sldMk cId="1402754959" sldId="355"/>
        </pc:sldMkLst>
        <pc:spChg chg="mod">
          <ac:chgData name="Kristiina Kuparinen" userId="311d3e8a-1251-4b58-8fd2-7590590fb382" providerId="ADAL" clId="{CFAFE3BC-9E8C-4606-A3AE-AB25FCBE3575}" dt="2023-06-15T07:44:09.394" v="3305" actId="20577"/>
          <ac:spMkLst>
            <pc:docMk/>
            <pc:sldMk cId="1402754959" sldId="355"/>
            <ac:spMk id="2" creationId="{2948F717-90A9-4774-AFEE-E5F34E84CFBD}"/>
          </ac:spMkLst>
        </pc:spChg>
        <pc:spChg chg="mod">
          <ac:chgData name="Kristiina Kuparinen" userId="311d3e8a-1251-4b58-8fd2-7590590fb382" providerId="ADAL" clId="{CFAFE3BC-9E8C-4606-A3AE-AB25FCBE3575}" dt="2023-06-15T06:32:07.683" v="571" actId="20577"/>
          <ac:spMkLst>
            <pc:docMk/>
            <pc:sldMk cId="1402754959" sldId="355"/>
            <ac:spMk id="3" creationId="{0FC27EB7-0457-4F14-9423-4BE874D4625C}"/>
          </ac:spMkLst>
        </pc:spChg>
        <pc:spChg chg="mod">
          <ac:chgData name="Kristiina Kuparinen" userId="311d3e8a-1251-4b58-8fd2-7590590fb382" providerId="ADAL" clId="{CFAFE3BC-9E8C-4606-A3AE-AB25FCBE3575}" dt="2023-06-15T10:41:43.320" v="7137" actId="962"/>
          <ac:spMkLst>
            <pc:docMk/>
            <pc:sldMk cId="1402754959" sldId="355"/>
            <ac:spMk id="5" creationId="{F18138F1-D185-42B4-AAA4-80C87F10AD91}"/>
          </ac:spMkLst>
        </pc:spChg>
        <pc:spChg chg="mod">
          <ac:chgData name="Kristiina Kuparinen" userId="311d3e8a-1251-4b58-8fd2-7590590fb382" providerId="ADAL" clId="{CFAFE3BC-9E8C-4606-A3AE-AB25FCBE3575}" dt="2023-06-15T11:09:00.245" v="7652"/>
          <ac:spMkLst>
            <pc:docMk/>
            <pc:sldMk cId="1402754959" sldId="355"/>
            <ac:spMk id="6" creationId="{C370CDCA-F98F-4C61-A2C5-929BBC0EE801}"/>
          </ac:spMkLst>
        </pc:spChg>
        <pc:spChg chg="mod">
          <ac:chgData name="Kristiina Kuparinen" userId="311d3e8a-1251-4b58-8fd2-7590590fb382" providerId="ADAL" clId="{CFAFE3BC-9E8C-4606-A3AE-AB25FCBE3575}" dt="2023-06-15T11:10:04.345" v="7654"/>
          <ac:spMkLst>
            <pc:docMk/>
            <pc:sldMk cId="1402754959" sldId="355"/>
            <ac:spMk id="7" creationId="{42577404-DEBB-4368-81E9-CBB23143BC78}"/>
          </ac:spMkLst>
        </pc:spChg>
        <pc:spChg chg="mod">
          <ac:chgData name="Kristiina Kuparinen" userId="311d3e8a-1251-4b58-8fd2-7590590fb382" providerId="ADAL" clId="{CFAFE3BC-9E8C-4606-A3AE-AB25FCBE3575}" dt="2023-06-15T10:43:47.856" v="7145"/>
          <ac:spMkLst>
            <pc:docMk/>
            <pc:sldMk cId="1402754959" sldId="355"/>
            <ac:spMk id="8" creationId="{7449A07E-48C7-4FF4-8E5B-4B1B018C9A63}"/>
          </ac:spMkLst>
        </pc:spChg>
        <pc:spChg chg="mod">
          <ac:chgData name="Kristiina Kuparinen" userId="311d3e8a-1251-4b58-8fd2-7590590fb382" providerId="ADAL" clId="{CFAFE3BC-9E8C-4606-A3AE-AB25FCBE3575}" dt="2023-06-15T10:42:04.741" v="7139" actId="962"/>
          <ac:spMkLst>
            <pc:docMk/>
            <pc:sldMk cId="1402754959" sldId="355"/>
            <ac:spMk id="24" creationId="{9C9AAE3C-5B65-7020-C3B2-211CD001028F}"/>
          </ac:spMkLst>
        </pc:spChg>
        <pc:spChg chg="mod">
          <ac:chgData name="Kristiina Kuparinen" userId="311d3e8a-1251-4b58-8fd2-7590590fb382" providerId="ADAL" clId="{CFAFE3BC-9E8C-4606-A3AE-AB25FCBE3575}" dt="2023-06-15T10:42:06.065" v="7140" actId="962"/>
          <ac:spMkLst>
            <pc:docMk/>
            <pc:sldMk cId="1402754959" sldId="355"/>
            <ac:spMk id="25" creationId="{16FEDDA1-1721-AE20-75C7-0C850700EE24}"/>
          </ac:spMkLst>
        </pc:spChg>
        <pc:picChg chg="mod">
          <ac:chgData name="Kristiina Kuparinen" userId="311d3e8a-1251-4b58-8fd2-7590590fb382" providerId="ADAL" clId="{CFAFE3BC-9E8C-4606-A3AE-AB25FCBE3575}" dt="2023-06-15T10:44:08.815" v="7149"/>
          <ac:picMkLst>
            <pc:docMk/>
            <pc:sldMk cId="1402754959" sldId="355"/>
            <ac:picMk id="12" creationId="{97AEFFA4-5A3B-9BD5-2F5B-B1787DA2BA3C}"/>
          </ac:picMkLst>
        </pc:picChg>
        <pc:picChg chg="mod">
          <ac:chgData name="Kristiina Kuparinen" userId="311d3e8a-1251-4b58-8fd2-7590590fb382" providerId="ADAL" clId="{CFAFE3BC-9E8C-4606-A3AE-AB25FCBE3575}" dt="2023-06-15T10:44:19.769" v="7155"/>
          <ac:picMkLst>
            <pc:docMk/>
            <pc:sldMk cId="1402754959" sldId="355"/>
            <ac:picMk id="15" creationId="{FE833E14-2C83-52CC-6169-8F5C02831D05}"/>
          </ac:picMkLst>
        </pc:picChg>
        <pc:cxnChg chg="mod">
          <ac:chgData name="Kristiina Kuparinen" userId="311d3e8a-1251-4b58-8fd2-7590590fb382" providerId="ADAL" clId="{CFAFE3BC-9E8C-4606-A3AE-AB25FCBE3575}" dt="2023-06-15T10:41:01.276" v="7129"/>
          <ac:cxnSpMkLst>
            <pc:docMk/>
            <pc:sldMk cId="1402754959" sldId="355"/>
            <ac:cxnSpMk id="20" creationId="{87BEF16E-5EAC-79F4-5962-6B679D2D2D3F}"/>
          </ac:cxnSpMkLst>
        </pc:cxnChg>
        <pc:cxnChg chg="mod">
          <ac:chgData name="Kristiina Kuparinen" userId="311d3e8a-1251-4b58-8fd2-7590590fb382" providerId="ADAL" clId="{CFAFE3BC-9E8C-4606-A3AE-AB25FCBE3575}" dt="2023-06-15T11:39:47.883" v="7950" actId="14100"/>
          <ac:cxnSpMkLst>
            <pc:docMk/>
            <pc:sldMk cId="1402754959" sldId="355"/>
            <ac:cxnSpMk id="22" creationId="{76F7BEC4-F004-467B-B201-ACAAEFDB59E5}"/>
          </ac:cxnSpMkLst>
        </pc:cxnChg>
      </pc:sldChg>
      <pc:sldChg chg="del">
        <pc:chgData name="Kristiina Kuparinen" userId="311d3e8a-1251-4b58-8fd2-7590590fb382" providerId="ADAL" clId="{CFAFE3BC-9E8C-4606-A3AE-AB25FCBE3575}" dt="2023-06-15T06:32:41.644" v="572" actId="2696"/>
        <pc:sldMkLst>
          <pc:docMk/>
          <pc:sldMk cId="3916270674" sldId="362"/>
        </pc:sldMkLst>
      </pc:sldChg>
      <pc:sldChg chg="modSp">
        <pc:chgData name="Kristiina Kuparinen" userId="311d3e8a-1251-4b58-8fd2-7590590fb382" providerId="ADAL" clId="{CFAFE3BC-9E8C-4606-A3AE-AB25FCBE3575}" dt="2023-06-15T11:38:23.887" v="7949" actId="962"/>
        <pc:sldMkLst>
          <pc:docMk/>
          <pc:sldMk cId="3418806005" sldId="396"/>
        </pc:sldMkLst>
        <pc:spChg chg="mod">
          <ac:chgData name="Kristiina Kuparinen" userId="311d3e8a-1251-4b58-8fd2-7590590fb382" providerId="ADAL" clId="{CFAFE3BC-9E8C-4606-A3AE-AB25FCBE3575}" dt="2023-06-15T11:13:45.951" v="7689"/>
          <ac:spMkLst>
            <pc:docMk/>
            <pc:sldMk cId="3418806005" sldId="396"/>
            <ac:spMk id="2" creationId="{2948F717-90A9-4774-AFEE-E5F34E84CFBD}"/>
          </ac:spMkLst>
        </pc:spChg>
        <pc:spChg chg="mod">
          <ac:chgData name="Kristiina Kuparinen" userId="311d3e8a-1251-4b58-8fd2-7590590fb382" providerId="ADAL" clId="{CFAFE3BC-9E8C-4606-A3AE-AB25FCBE3575}" dt="2023-06-15T11:13:54.736" v="7691"/>
          <ac:spMkLst>
            <pc:docMk/>
            <pc:sldMk cId="3418806005" sldId="396"/>
            <ac:spMk id="3" creationId="{0FC27EB7-0457-4F14-9423-4BE874D4625C}"/>
          </ac:spMkLst>
        </pc:spChg>
        <pc:spChg chg="mod">
          <ac:chgData name="Kristiina Kuparinen" userId="311d3e8a-1251-4b58-8fd2-7590590fb382" providerId="ADAL" clId="{CFAFE3BC-9E8C-4606-A3AE-AB25FCBE3575}" dt="2023-06-15T10:49:16.541" v="7218"/>
          <ac:spMkLst>
            <pc:docMk/>
            <pc:sldMk cId="3418806005" sldId="396"/>
            <ac:spMk id="5" creationId="{F18138F1-D185-42B4-AAA4-80C87F10AD91}"/>
          </ac:spMkLst>
        </pc:spChg>
        <pc:spChg chg="mod">
          <ac:chgData name="Kristiina Kuparinen" userId="311d3e8a-1251-4b58-8fd2-7590590fb382" providerId="ADAL" clId="{CFAFE3BC-9E8C-4606-A3AE-AB25FCBE3575}" dt="2023-06-15T11:13:35.319" v="7685"/>
          <ac:spMkLst>
            <pc:docMk/>
            <pc:sldMk cId="3418806005" sldId="396"/>
            <ac:spMk id="6" creationId="{C370CDCA-F98F-4C61-A2C5-929BBC0EE801}"/>
          </ac:spMkLst>
        </pc:spChg>
        <pc:spChg chg="mod">
          <ac:chgData name="Kristiina Kuparinen" userId="311d3e8a-1251-4b58-8fd2-7590590fb382" providerId="ADAL" clId="{CFAFE3BC-9E8C-4606-A3AE-AB25FCBE3575}" dt="2023-06-15T11:13:40.806" v="7687"/>
          <ac:spMkLst>
            <pc:docMk/>
            <pc:sldMk cId="3418806005" sldId="396"/>
            <ac:spMk id="7" creationId="{42577404-DEBB-4368-81E9-CBB23143BC78}"/>
          </ac:spMkLst>
        </pc:spChg>
        <pc:spChg chg="mod">
          <ac:chgData name="Kristiina Kuparinen" userId="311d3e8a-1251-4b58-8fd2-7590590fb382" providerId="ADAL" clId="{CFAFE3BC-9E8C-4606-A3AE-AB25FCBE3575}" dt="2023-06-15T10:27:50.412" v="6728" actId="1076"/>
          <ac:spMkLst>
            <pc:docMk/>
            <pc:sldMk cId="3418806005" sldId="396"/>
            <ac:spMk id="11" creationId="{C0334B4E-56E8-88A5-985A-EC772BDA60E8}"/>
          </ac:spMkLst>
        </pc:spChg>
        <pc:spChg chg="mod">
          <ac:chgData name="Kristiina Kuparinen" userId="311d3e8a-1251-4b58-8fd2-7590590fb382" providerId="ADAL" clId="{CFAFE3BC-9E8C-4606-A3AE-AB25FCBE3575}" dt="2023-06-15T11:14:57.140" v="7705" actId="1076"/>
          <ac:spMkLst>
            <pc:docMk/>
            <pc:sldMk cId="3418806005" sldId="396"/>
            <ac:spMk id="24" creationId="{BED89B7E-B839-9AFE-9ACE-031AC1252311}"/>
          </ac:spMkLst>
        </pc:spChg>
        <pc:spChg chg="mod">
          <ac:chgData name="Kristiina Kuparinen" userId="311d3e8a-1251-4b58-8fd2-7590590fb382" providerId="ADAL" clId="{CFAFE3BC-9E8C-4606-A3AE-AB25FCBE3575}" dt="2023-06-15T11:14:46.100" v="7703" actId="1076"/>
          <ac:spMkLst>
            <pc:docMk/>
            <pc:sldMk cId="3418806005" sldId="396"/>
            <ac:spMk id="38" creationId="{1F05DC0A-BE7D-7472-40D3-74C4902D86D8}"/>
          </ac:spMkLst>
        </pc:spChg>
        <pc:picChg chg="mod">
          <ac:chgData name="Kristiina Kuparinen" userId="311d3e8a-1251-4b58-8fd2-7590590fb382" providerId="ADAL" clId="{CFAFE3BC-9E8C-4606-A3AE-AB25FCBE3575}" dt="2023-06-15T11:15:00.665" v="7706" actId="1076"/>
          <ac:picMkLst>
            <pc:docMk/>
            <pc:sldMk cId="3418806005" sldId="396"/>
            <ac:picMk id="10" creationId="{27A3B507-403D-EDF2-C69D-544DAE7D8EC6}"/>
          </ac:picMkLst>
        </pc:picChg>
        <pc:picChg chg="mod">
          <ac:chgData name="Kristiina Kuparinen" userId="311d3e8a-1251-4b58-8fd2-7590590fb382" providerId="ADAL" clId="{CFAFE3BC-9E8C-4606-A3AE-AB25FCBE3575}" dt="2023-06-15T11:12:53.764" v="7682" actId="167"/>
          <ac:picMkLst>
            <pc:docMk/>
            <pc:sldMk cId="3418806005" sldId="396"/>
            <ac:picMk id="26" creationId="{028B8829-2D67-AD05-783F-B7F24901CBB7}"/>
          </ac:picMkLst>
        </pc:picChg>
        <pc:cxnChg chg="mod">
          <ac:chgData name="Kristiina Kuparinen" userId="311d3e8a-1251-4b58-8fd2-7590590fb382" providerId="ADAL" clId="{CFAFE3BC-9E8C-4606-A3AE-AB25FCBE3575}" dt="2023-06-15T11:14:00.592" v="7693"/>
          <ac:cxnSpMkLst>
            <pc:docMk/>
            <pc:sldMk cId="3418806005" sldId="396"/>
            <ac:cxnSpMk id="4" creationId="{4B524192-CF7E-A8EB-DA41-C2503DEB33C5}"/>
          </ac:cxnSpMkLst>
        </pc:cxnChg>
        <pc:cxnChg chg="mod">
          <ac:chgData name="Kristiina Kuparinen" userId="311d3e8a-1251-4b58-8fd2-7590590fb382" providerId="ADAL" clId="{CFAFE3BC-9E8C-4606-A3AE-AB25FCBE3575}" dt="2023-06-15T11:38:23.887" v="7949" actId="962"/>
          <ac:cxnSpMkLst>
            <pc:docMk/>
            <pc:sldMk cId="3418806005" sldId="396"/>
            <ac:cxnSpMk id="27" creationId="{1A501CA8-2479-7EEC-0E84-9C6E6FBAEEDE}"/>
          </ac:cxnSpMkLst>
        </pc:cxnChg>
      </pc:sldChg>
      <pc:sldChg chg="addSp delSp modSp mod">
        <pc:chgData name="Kristiina Kuparinen" userId="311d3e8a-1251-4b58-8fd2-7590590fb382" providerId="ADAL" clId="{CFAFE3BC-9E8C-4606-A3AE-AB25FCBE3575}" dt="2023-06-15T11:55:01.058" v="8005" actId="962"/>
        <pc:sldMkLst>
          <pc:docMk/>
          <pc:sldMk cId="1722126859" sldId="399"/>
        </pc:sldMkLst>
        <pc:spChg chg="mod">
          <ac:chgData name="Kristiina Kuparinen" userId="311d3e8a-1251-4b58-8fd2-7590590fb382" providerId="ADAL" clId="{CFAFE3BC-9E8C-4606-A3AE-AB25FCBE3575}" dt="2023-06-15T11:53:03.182" v="7993" actId="13244"/>
          <ac:spMkLst>
            <pc:docMk/>
            <pc:sldMk cId="1722126859" sldId="399"/>
            <ac:spMk id="2" creationId="{2948F717-90A9-4774-AFEE-E5F34E84CFBD}"/>
          </ac:spMkLst>
        </pc:spChg>
        <pc:spChg chg="mod">
          <ac:chgData name="Kristiina Kuparinen" userId="311d3e8a-1251-4b58-8fd2-7590590fb382" providerId="ADAL" clId="{CFAFE3BC-9E8C-4606-A3AE-AB25FCBE3575}" dt="2023-06-15T11:53:09.091" v="7994" actId="13244"/>
          <ac:spMkLst>
            <pc:docMk/>
            <pc:sldMk cId="1722126859" sldId="399"/>
            <ac:spMk id="3" creationId="{0FC27EB7-0457-4F14-9423-4BE874D4625C}"/>
          </ac:spMkLst>
        </pc:spChg>
        <pc:spChg chg="mod">
          <ac:chgData name="Kristiina Kuparinen" userId="311d3e8a-1251-4b58-8fd2-7590590fb382" providerId="ADAL" clId="{CFAFE3BC-9E8C-4606-A3AE-AB25FCBE3575}" dt="2023-06-15T10:59:31.430" v="7609"/>
          <ac:spMkLst>
            <pc:docMk/>
            <pc:sldMk cId="1722126859" sldId="399"/>
            <ac:spMk id="5" creationId="{F18138F1-D185-42B4-AAA4-80C87F10AD91}"/>
          </ac:spMkLst>
        </pc:spChg>
        <pc:spChg chg="mod">
          <ac:chgData name="Kristiina Kuparinen" userId="311d3e8a-1251-4b58-8fd2-7590590fb382" providerId="ADAL" clId="{CFAFE3BC-9E8C-4606-A3AE-AB25FCBE3575}" dt="2023-06-15T11:52:56.878" v="7991" actId="13244"/>
          <ac:spMkLst>
            <pc:docMk/>
            <pc:sldMk cId="1722126859" sldId="399"/>
            <ac:spMk id="6" creationId="{C370CDCA-F98F-4C61-A2C5-929BBC0EE801}"/>
          </ac:spMkLst>
        </pc:spChg>
        <pc:spChg chg="mod">
          <ac:chgData name="Kristiina Kuparinen" userId="311d3e8a-1251-4b58-8fd2-7590590fb382" providerId="ADAL" clId="{CFAFE3BC-9E8C-4606-A3AE-AB25FCBE3575}" dt="2023-06-15T11:53:00.498" v="7992" actId="13244"/>
          <ac:spMkLst>
            <pc:docMk/>
            <pc:sldMk cId="1722126859" sldId="399"/>
            <ac:spMk id="7" creationId="{42577404-DEBB-4368-81E9-CBB23143BC78}"/>
          </ac:spMkLst>
        </pc:spChg>
        <pc:spChg chg="mod">
          <ac:chgData name="Kristiina Kuparinen" userId="311d3e8a-1251-4b58-8fd2-7590590fb382" providerId="ADAL" clId="{CFAFE3BC-9E8C-4606-A3AE-AB25FCBE3575}" dt="2023-06-15T11:54:13.031" v="8000" actId="962"/>
          <ac:spMkLst>
            <pc:docMk/>
            <pc:sldMk cId="1722126859" sldId="399"/>
            <ac:spMk id="16" creationId="{3EEC0D70-CE42-0CE8-99EA-E802F6D0CB8E}"/>
          </ac:spMkLst>
        </pc:spChg>
        <pc:spChg chg="mod">
          <ac:chgData name="Kristiina Kuparinen" userId="311d3e8a-1251-4b58-8fd2-7590590fb382" providerId="ADAL" clId="{CFAFE3BC-9E8C-4606-A3AE-AB25FCBE3575}" dt="2023-06-15T11:54:52.186" v="8004" actId="962"/>
          <ac:spMkLst>
            <pc:docMk/>
            <pc:sldMk cId="1722126859" sldId="399"/>
            <ac:spMk id="17" creationId="{AF2FC57A-1F94-A9FD-FA8A-3CB3557279EE}"/>
          </ac:spMkLst>
        </pc:spChg>
        <pc:spChg chg="del">
          <ac:chgData name="Kristiina Kuparinen" userId="311d3e8a-1251-4b58-8fd2-7590590fb382" providerId="ADAL" clId="{CFAFE3BC-9E8C-4606-A3AE-AB25FCBE3575}" dt="2023-06-15T09:40:24.030" v="5024" actId="478"/>
          <ac:spMkLst>
            <pc:docMk/>
            <pc:sldMk cId="1722126859" sldId="399"/>
            <ac:spMk id="18" creationId="{934CBB26-2AE6-457C-2D28-5B9187820631}"/>
          </ac:spMkLst>
        </pc:spChg>
        <pc:spChg chg="add del">
          <ac:chgData name="Kristiina Kuparinen" userId="311d3e8a-1251-4b58-8fd2-7590590fb382" providerId="ADAL" clId="{CFAFE3BC-9E8C-4606-A3AE-AB25FCBE3575}" dt="2023-06-15T11:51:08.254" v="7982" actId="22"/>
          <ac:spMkLst>
            <pc:docMk/>
            <pc:sldMk cId="1722126859" sldId="399"/>
            <ac:spMk id="33" creationId="{645C8B9C-C5A8-AB90-392E-EBFF5267551D}"/>
          </ac:spMkLst>
        </pc:spChg>
        <pc:picChg chg="add del mod">
          <ac:chgData name="Kristiina Kuparinen" userId="311d3e8a-1251-4b58-8fd2-7590590fb382" providerId="ADAL" clId="{CFAFE3BC-9E8C-4606-A3AE-AB25FCBE3575}" dt="2023-06-15T11:51:03.346" v="7980" actId="478"/>
          <ac:picMkLst>
            <pc:docMk/>
            <pc:sldMk cId="1722126859" sldId="399"/>
            <ac:picMk id="10" creationId="{A2ECE48C-1585-CE63-D6EF-968B6661A7FB}"/>
          </ac:picMkLst>
        </pc:picChg>
        <pc:picChg chg="add mod">
          <ac:chgData name="Kristiina Kuparinen" userId="311d3e8a-1251-4b58-8fd2-7590590fb382" providerId="ADAL" clId="{CFAFE3BC-9E8C-4606-A3AE-AB25FCBE3575}" dt="2023-06-15T11:53:53.211" v="7998" actId="962"/>
          <ac:picMkLst>
            <pc:docMk/>
            <pc:sldMk cId="1722126859" sldId="399"/>
            <ac:picMk id="35" creationId="{94744EBE-233D-09CD-DF79-494AD7F589ED}"/>
          </ac:picMkLst>
        </pc:picChg>
        <pc:cxnChg chg="mod">
          <ac:chgData name="Kristiina Kuparinen" userId="311d3e8a-1251-4b58-8fd2-7590590fb382" providerId="ADAL" clId="{CFAFE3BC-9E8C-4606-A3AE-AB25FCBE3575}" dt="2023-06-15T11:54:00.739" v="7999" actId="962"/>
          <ac:cxnSpMkLst>
            <pc:docMk/>
            <pc:sldMk cId="1722126859" sldId="399"/>
            <ac:cxnSpMk id="11" creationId="{1A3BA622-917A-42FA-076D-78A2FAA143D9}"/>
          </ac:cxnSpMkLst>
        </pc:cxnChg>
        <pc:cxnChg chg="mod">
          <ac:chgData name="Kristiina Kuparinen" userId="311d3e8a-1251-4b58-8fd2-7590590fb382" providerId="ADAL" clId="{CFAFE3BC-9E8C-4606-A3AE-AB25FCBE3575}" dt="2023-06-15T11:54:30.584" v="8001" actId="962"/>
          <ac:cxnSpMkLst>
            <pc:docMk/>
            <pc:sldMk cId="1722126859" sldId="399"/>
            <ac:cxnSpMk id="19" creationId="{4A6B043A-3270-3B0A-40E7-FF9E9FCB3A52}"/>
          </ac:cxnSpMkLst>
        </pc:cxnChg>
        <pc:cxnChg chg="mod">
          <ac:chgData name="Kristiina Kuparinen" userId="311d3e8a-1251-4b58-8fd2-7590590fb382" providerId="ADAL" clId="{CFAFE3BC-9E8C-4606-A3AE-AB25FCBE3575}" dt="2023-06-15T11:55:01.058" v="8005" actId="962"/>
          <ac:cxnSpMkLst>
            <pc:docMk/>
            <pc:sldMk cId="1722126859" sldId="399"/>
            <ac:cxnSpMk id="24" creationId="{A9C83BF8-CAA0-986D-1749-89C91CFA4A4D}"/>
          </ac:cxnSpMkLst>
        </pc:cxnChg>
      </pc:sldChg>
      <pc:sldChg chg="modSp">
        <pc:chgData name="Kristiina Kuparinen" userId="311d3e8a-1251-4b58-8fd2-7590590fb382" providerId="ADAL" clId="{CFAFE3BC-9E8C-4606-A3AE-AB25FCBE3575}" dt="2023-06-15T11:21:52.366" v="7741" actId="1076"/>
        <pc:sldMkLst>
          <pc:docMk/>
          <pc:sldMk cId="2510255422" sldId="400"/>
        </pc:sldMkLst>
        <pc:spChg chg="mod">
          <ac:chgData name="Kristiina Kuparinen" userId="311d3e8a-1251-4b58-8fd2-7590590fb382" providerId="ADAL" clId="{CFAFE3BC-9E8C-4606-A3AE-AB25FCBE3575}" dt="2023-06-15T11:20:52.577" v="7735" actId="20577"/>
          <ac:spMkLst>
            <pc:docMk/>
            <pc:sldMk cId="2510255422" sldId="400"/>
            <ac:spMk id="2" creationId="{2948F717-90A9-4774-AFEE-E5F34E84CFBD}"/>
          </ac:spMkLst>
        </pc:spChg>
        <pc:spChg chg="mod">
          <ac:chgData name="Kristiina Kuparinen" userId="311d3e8a-1251-4b58-8fd2-7590590fb382" providerId="ADAL" clId="{CFAFE3BC-9E8C-4606-A3AE-AB25FCBE3575}" dt="2023-06-14T10:51:19.962" v="273" actId="20577"/>
          <ac:spMkLst>
            <pc:docMk/>
            <pc:sldMk cId="2510255422" sldId="400"/>
            <ac:spMk id="3" creationId="{0FC27EB7-0457-4F14-9423-4BE874D4625C}"/>
          </ac:spMkLst>
        </pc:spChg>
        <pc:spChg chg="mod">
          <ac:chgData name="Kristiina Kuparinen" userId="311d3e8a-1251-4b58-8fd2-7590590fb382" providerId="ADAL" clId="{CFAFE3BC-9E8C-4606-A3AE-AB25FCBE3575}" dt="2023-06-15T11:20:23.353" v="7726"/>
          <ac:spMkLst>
            <pc:docMk/>
            <pc:sldMk cId="2510255422" sldId="400"/>
            <ac:spMk id="5" creationId="{F18138F1-D185-42B4-AAA4-80C87F10AD91}"/>
          </ac:spMkLst>
        </pc:spChg>
        <pc:spChg chg="mod">
          <ac:chgData name="Kristiina Kuparinen" userId="311d3e8a-1251-4b58-8fd2-7590590fb382" providerId="ADAL" clId="{CFAFE3BC-9E8C-4606-A3AE-AB25FCBE3575}" dt="2023-06-15T11:20:34.537" v="7728"/>
          <ac:spMkLst>
            <pc:docMk/>
            <pc:sldMk cId="2510255422" sldId="400"/>
            <ac:spMk id="6" creationId="{C370CDCA-F98F-4C61-A2C5-929BBC0EE801}"/>
          </ac:spMkLst>
        </pc:spChg>
        <pc:spChg chg="mod">
          <ac:chgData name="Kristiina Kuparinen" userId="311d3e8a-1251-4b58-8fd2-7590590fb382" providerId="ADAL" clId="{CFAFE3BC-9E8C-4606-A3AE-AB25FCBE3575}" dt="2023-06-15T11:20:39.090" v="7730"/>
          <ac:spMkLst>
            <pc:docMk/>
            <pc:sldMk cId="2510255422" sldId="400"/>
            <ac:spMk id="7" creationId="{42577404-DEBB-4368-81E9-CBB23143BC78}"/>
          </ac:spMkLst>
        </pc:spChg>
        <pc:spChg chg="mod">
          <ac:chgData name="Kristiina Kuparinen" userId="311d3e8a-1251-4b58-8fd2-7590590fb382" providerId="ADAL" clId="{CFAFE3BC-9E8C-4606-A3AE-AB25FCBE3575}" dt="2023-06-15T08:13:55.873" v="4087" actId="1076"/>
          <ac:spMkLst>
            <pc:docMk/>
            <pc:sldMk cId="2510255422" sldId="400"/>
            <ac:spMk id="34" creationId="{228F0220-1384-192C-386B-E45E0C0DEEB5}"/>
          </ac:spMkLst>
        </pc:spChg>
        <pc:spChg chg="mod">
          <ac:chgData name="Kristiina Kuparinen" userId="311d3e8a-1251-4b58-8fd2-7590590fb382" providerId="ADAL" clId="{CFAFE3BC-9E8C-4606-A3AE-AB25FCBE3575}" dt="2023-06-15T11:21:29.368" v="7738" actId="13244"/>
          <ac:spMkLst>
            <pc:docMk/>
            <pc:sldMk cId="2510255422" sldId="400"/>
            <ac:spMk id="35" creationId="{7593165C-BA65-F738-7DFA-C987DC4C0465}"/>
          </ac:spMkLst>
        </pc:spChg>
        <pc:spChg chg="mod">
          <ac:chgData name="Kristiina Kuparinen" userId="311d3e8a-1251-4b58-8fd2-7590590fb382" providerId="ADAL" clId="{CFAFE3BC-9E8C-4606-A3AE-AB25FCBE3575}" dt="2023-06-15T11:21:52.366" v="7741" actId="1076"/>
          <ac:spMkLst>
            <pc:docMk/>
            <pc:sldMk cId="2510255422" sldId="400"/>
            <ac:spMk id="36" creationId="{0C06CCD1-513E-A6EF-BDFD-D2E03AC32B14}"/>
          </ac:spMkLst>
        </pc:spChg>
        <pc:picChg chg="mod">
          <ac:chgData name="Kristiina Kuparinen" userId="311d3e8a-1251-4b58-8fd2-7590590fb382" providerId="ADAL" clId="{CFAFE3BC-9E8C-4606-A3AE-AB25FCBE3575}" dt="2023-06-15T08:16:43.759" v="4571" actId="962"/>
          <ac:picMkLst>
            <pc:docMk/>
            <pc:sldMk cId="2510255422" sldId="400"/>
            <ac:picMk id="26" creationId="{9BDCCD0E-ED7B-F0BE-0C68-84D8A41F8CD5}"/>
          </ac:picMkLst>
        </pc:picChg>
        <pc:picChg chg="mod">
          <ac:chgData name="Kristiina Kuparinen" userId="311d3e8a-1251-4b58-8fd2-7590590fb382" providerId="ADAL" clId="{CFAFE3BC-9E8C-4606-A3AE-AB25FCBE3575}" dt="2023-06-15T11:21:46.432" v="7740" actId="1076"/>
          <ac:picMkLst>
            <pc:docMk/>
            <pc:sldMk cId="2510255422" sldId="400"/>
            <ac:picMk id="33" creationId="{9344F790-CD98-22E2-B402-95387AE0BBC4}"/>
          </ac:picMkLst>
        </pc:picChg>
      </pc:sldChg>
      <pc:sldChg chg="addSp delSp modSp">
        <pc:chgData name="Kristiina Kuparinen" userId="311d3e8a-1251-4b58-8fd2-7590590fb382" providerId="ADAL" clId="{CFAFE3BC-9E8C-4606-A3AE-AB25FCBE3575}" dt="2023-06-15T11:15:20.521" v="7707"/>
        <pc:sldMkLst>
          <pc:docMk/>
          <pc:sldMk cId="3804281152" sldId="401"/>
        </pc:sldMkLst>
        <pc:spChg chg="mod">
          <ac:chgData name="Kristiina Kuparinen" userId="311d3e8a-1251-4b58-8fd2-7590590fb382" providerId="ADAL" clId="{CFAFE3BC-9E8C-4606-A3AE-AB25FCBE3575}" dt="2023-06-15T10:53:14.015" v="7253"/>
          <ac:spMkLst>
            <pc:docMk/>
            <pc:sldMk cId="3804281152" sldId="401"/>
            <ac:spMk id="4" creationId="{08BB1AFA-FF47-D800-F537-D6099E263CF2}"/>
          </ac:spMkLst>
        </pc:spChg>
        <pc:spChg chg="mod">
          <ac:chgData name="Kristiina Kuparinen" userId="311d3e8a-1251-4b58-8fd2-7590590fb382" providerId="ADAL" clId="{CFAFE3BC-9E8C-4606-A3AE-AB25FCBE3575}" dt="2023-06-15T11:15:20.521" v="7707"/>
          <ac:spMkLst>
            <pc:docMk/>
            <pc:sldMk cId="3804281152" sldId="401"/>
            <ac:spMk id="5" creationId="{E6FA27A8-E3FC-3D44-C06B-52163DBCCBD6}"/>
          </ac:spMkLst>
        </pc:spChg>
        <pc:spChg chg="mod">
          <ac:chgData name="Kristiina Kuparinen" userId="311d3e8a-1251-4b58-8fd2-7590590fb382" providerId="ADAL" clId="{CFAFE3BC-9E8C-4606-A3AE-AB25FCBE3575}" dt="2023-06-15T10:53:24.496" v="7260"/>
          <ac:spMkLst>
            <pc:docMk/>
            <pc:sldMk cId="3804281152" sldId="401"/>
            <ac:spMk id="6" creationId="{8BC8DAB6-8DCC-52D7-BB21-39AFF0E3E3F0}"/>
          </ac:spMkLst>
        </pc:spChg>
        <pc:spChg chg="mod">
          <ac:chgData name="Kristiina Kuparinen" userId="311d3e8a-1251-4b58-8fd2-7590590fb382" providerId="ADAL" clId="{CFAFE3BC-9E8C-4606-A3AE-AB25FCBE3575}" dt="2023-06-15T06:42:15.436" v="801" actId="20577"/>
          <ac:spMkLst>
            <pc:docMk/>
            <pc:sldMk cId="3804281152" sldId="401"/>
            <ac:spMk id="10" creationId="{A9D1A9C1-E7D8-5E80-85ED-862B71992407}"/>
          </ac:spMkLst>
        </pc:spChg>
        <pc:spChg chg="del">
          <ac:chgData name="Kristiina Kuparinen" userId="311d3e8a-1251-4b58-8fd2-7590590fb382" providerId="ADAL" clId="{CFAFE3BC-9E8C-4606-A3AE-AB25FCBE3575}" dt="2023-06-14T10:46:44.887" v="245" actId="931"/>
          <ac:spMkLst>
            <pc:docMk/>
            <pc:sldMk cId="3804281152" sldId="401"/>
            <ac:spMk id="11" creationId="{D8F9300A-A973-A2C7-A563-5B8B797D0331}"/>
          </ac:spMkLst>
        </pc:spChg>
        <pc:picChg chg="del">
          <ac:chgData name="Kristiina Kuparinen" userId="311d3e8a-1251-4b58-8fd2-7590590fb382" providerId="ADAL" clId="{CFAFE3BC-9E8C-4606-A3AE-AB25FCBE3575}" dt="2023-06-14T10:46:31.155" v="244" actId="478"/>
          <ac:picMkLst>
            <pc:docMk/>
            <pc:sldMk cId="3804281152" sldId="401"/>
            <ac:picMk id="8" creationId="{8E054C78-CC21-7BD2-C43A-1E419D37096F}"/>
          </ac:picMkLst>
        </pc:picChg>
        <pc:picChg chg="add mod">
          <ac:chgData name="Kristiina Kuparinen" userId="311d3e8a-1251-4b58-8fd2-7590590fb382" providerId="ADAL" clId="{CFAFE3BC-9E8C-4606-A3AE-AB25FCBE3575}" dt="2023-06-15T10:54:27.351" v="7265" actId="962"/>
          <ac:picMkLst>
            <pc:docMk/>
            <pc:sldMk cId="3804281152" sldId="401"/>
            <ac:picMk id="14" creationId="{63E32940-70A2-2A48-02BC-2046E7F537D9}"/>
          </ac:picMkLst>
        </pc:picChg>
      </pc:sldChg>
      <pc:sldChg chg="modSp">
        <pc:chgData name="Kristiina Kuparinen" userId="311d3e8a-1251-4b58-8fd2-7590590fb382" providerId="ADAL" clId="{CFAFE3BC-9E8C-4606-A3AE-AB25FCBE3575}" dt="2023-06-15T11:08:33.810" v="7646"/>
        <pc:sldMkLst>
          <pc:docMk/>
          <pc:sldMk cId="598493939" sldId="402"/>
        </pc:sldMkLst>
        <pc:spChg chg="mod">
          <ac:chgData name="Kristiina Kuparinen" userId="311d3e8a-1251-4b58-8fd2-7590590fb382" providerId="ADAL" clId="{CFAFE3BC-9E8C-4606-A3AE-AB25FCBE3575}" dt="2023-06-15T06:41:50.682" v="800" actId="20577"/>
          <ac:spMkLst>
            <pc:docMk/>
            <pc:sldMk cId="598493939" sldId="402"/>
            <ac:spMk id="3" creationId="{A360DFBE-366B-617F-CED6-43FA371CAB11}"/>
          </ac:spMkLst>
        </pc:spChg>
        <pc:spChg chg="mod">
          <ac:chgData name="Kristiina Kuparinen" userId="311d3e8a-1251-4b58-8fd2-7590590fb382" providerId="ADAL" clId="{CFAFE3BC-9E8C-4606-A3AE-AB25FCBE3575}" dt="2023-06-15T10:45:30.813" v="7169" actId="962"/>
          <ac:spMkLst>
            <pc:docMk/>
            <pc:sldMk cId="598493939" sldId="402"/>
            <ac:spMk id="4" creationId="{6D800921-9A5F-BB66-15C4-A959E4D38AA6}"/>
          </ac:spMkLst>
        </pc:spChg>
        <pc:spChg chg="mod">
          <ac:chgData name="Kristiina Kuparinen" userId="311d3e8a-1251-4b58-8fd2-7590590fb382" providerId="ADAL" clId="{CFAFE3BC-9E8C-4606-A3AE-AB25FCBE3575}" dt="2023-06-15T11:08:33.810" v="7646"/>
          <ac:spMkLst>
            <pc:docMk/>
            <pc:sldMk cId="598493939" sldId="402"/>
            <ac:spMk id="5" creationId="{14ACC416-C72F-5B89-4DD6-C5891A4B63BF}"/>
          </ac:spMkLst>
        </pc:spChg>
        <pc:spChg chg="mod">
          <ac:chgData name="Kristiina Kuparinen" userId="311d3e8a-1251-4b58-8fd2-7590590fb382" providerId="ADAL" clId="{CFAFE3BC-9E8C-4606-A3AE-AB25FCBE3575}" dt="2023-06-15T10:45:20.401" v="7168"/>
          <ac:spMkLst>
            <pc:docMk/>
            <pc:sldMk cId="598493939" sldId="402"/>
            <ac:spMk id="6" creationId="{A213687A-F473-D323-B487-130DFE06B2C0}"/>
          </ac:spMkLst>
        </pc:spChg>
      </pc:sldChg>
      <pc:sldChg chg="modSp">
        <pc:chgData name="Kristiina Kuparinen" userId="311d3e8a-1251-4b58-8fd2-7590590fb382" providerId="ADAL" clId="{CFAFE3BC-9E8C-4606-A3AE-AB25FCBE3575}" dt="2023-06-15T11:34:33.507" v="7934"/>
        <pc:sldMkLst>
          <pc:docMk/>
          <pc:sldMk cId="4064757582" sldId="403"/>
        </pc:sldMkLst>
        <pc:spChg chg="mod">
          <ac:chgData name="Kristiina Kuparinen" userId="311d3e8a-1251-4b58-8fd2-7590590fb382" providerId="ADAL" clId="{CFAFE3BC-9E8C-4606-A3AE-AB25FCBE3575}" dt="2023-06-15T10:06:55.824" v="5938" actId="20577"/>
          <ac:spMkLst>
            <pc:docMk/>
            <pc:sldMk cId="4064757582" sldId="403"/>
            <ac:spMk id="3" creationId="{174EA12A-40DD-D2A3-9B8A-6111BBA305E9}"/>
          </ac:spMkLst>
        </pc:spChg>
        <pc:spChg chg="mod">
          <ac:chgData name="Kristiina Kuparinen" userId="311d3e8a-1251-4b58-8fd2-7590590fb382" providerId="ADAL" clId="{CFAFE3BC-9E8C-4606-A3AE-AB25FCBE3575}" dt="2023-06-15T11:34:24.401" v="7930"/>
          <ac:spMkLst>
            <pc:docMk/>
            <pc:sldMk cId="4064757582" sldId="403"/>
            <ac:spMk id="4" creationId="{6C5E473D-B07F-CD01-183A-148031875691}"/>
          </ac:spMkLst>
        </pc:spChg>
        <pc:spChg chg="mod">
          <ac:chgData name="Kristiina Kuparinen" userId="311d3e8a-1251-4b58-8fd2-7590590fb382" providerId="ADAL" clId="{CFAFE3BC-9E8C-4606-A3AE-AB25FCBE3575}" dt="2023-06-15T11:34:29.483" v="7932"/>
          <ac:spMkLst>
            <pc:docMk/>
            <pc:sldMk cId="4064757582" sldId="403"/>
            <ac:spMk id="5" creationId="{7AAF32D4-CBA1-A7DC-AA38-F77E01B1FB3F}"/>
          </ac:spMkLst>
        </pc:spChg>
        <pc:spChg chg="mod">
          <ac:chgData name="Kristiina Kuparinen" userId="311d3e8a-1251-4b58-8fd2-7590590fb382" providerId="ADAL" clId="{CFAFE3BC-9E8C-4606-A3AE-AB25FCBE3575}" dt="2023-06-15T11:34:33.507" v="7934"/>
          <ac:spMkLst>
            <pc:docMk/>
            <pc:sldMk cId="4064757582" sldId="403"/>
            <ac:spMk id="6" creationId="{29B7CACD-2E0D-FBD6-40DF-2A52CB12755A}"/>
          </ac:spMkLst>
        </pc:spChg>
      </pc:sldChg>
      <pc:sldChg chg="modSp">
        <pc:chgData name="Kristiina Kuparinen" userId="311d3e8a-1251-4b58-8fd2-7590590fb382" providerId="ADAL" clId="{CFAFE3BC-9E8C-4606-A3AE-AB25FCBE3575}" dt="2023-06-15T11:08:51.257" v="7651"/>
        <pc:sldMkLst>
          <pc:docMk/>
          <pc:sldMk cId="888756085" sldId="404"/>
        </pc:sldMkLst>
        <pc:spChg chg="mod">
          <ac:chgData name="Kristiina Kuparinen" userId="311d3e8a-1251-4b58-8fd2-7590590fb382" providerId="ADAL" clId="{CFAFE3BC-9E8C-4606-A3AE-AB25FCBE3575}" dt="2023-06-15T11:08:42.270" v="7647" actId="962"/>
          <ac:spMkLst>
            <pc:docMk/>
            <pc:sldMk cId="888756085" sldId="404"/>
            <ac:spMk id="3" creationId="{2C094837-43A5-8DF6-FBB8-80DCC1B3B12D}"/>
          </ac:spMkLst>
        </pc:spChg>
        <pc:spChg chg="mod">
          <ac:chgData name="Kristiina Kuparinen" userId="311d3e8a-1251-4b58-8fd2-7590590fb382" providerId="ADAL" clId="{CFAFE3BC-9E8C-4606-A3AE-AB25FCBE3575}" dt="2023-06-15T11:08:47.984" v="7649"/>
          <ac:spMkLst>
            <pc:docMk/>
            <pc:sldMk cId="888756085" sldId="404"/>
            <ac:spMk id="4" creationId="{18D98492-3BDC-81DD-4B2D-037B880E6FB7}"/>
          </ac:spMkLst>
        </pc:spChg>
        <pc:spChg chg="mod">
          <ac:chgData name="Kristiina Kuparinen" userId="311d3e8a-1251-4b58-8fd2-7590590fb382" providerId="ADAL" clId="{CFAFE3BC-9E8C-4606-A3AE-AB25FCBE3575}" dt="2023-06-15T11:08:51.257" v="7651"/>
          <ac:spMkLst>
            <pc:docMk/>
            <pc:sldMk cId="888756085" sldId="404"/>
            <ac:spMk id="5" creationId="{DA58A2E6-62F9-7A40-47F8-CEE1728943C1}"/>
          </ac:spMkLst>
        </pc:spChg>
      </pc:sldChg>
      <pc:sldChg chg="modSp">
        <pc:chgData name="Kristiina Kuparinen" userId="311d3e8a-1251-4b58-8fd2-7590590fb382" providerId="ADAL" clId="{CFAFE3BC-9E8C-4606-A3AE-AB25FCBE3575}" dt="2023-06-15T11:15:34.044" v="7708"/>
        <pc:sldMkLst>
          <pc:docMk/>
          <pc:sldMk cId="4159731728" sldId="405"/>
        </pc:sldMkLst>
        <pc:spChg chg="mod">
          <ac:chgData name="Kristiina Kuparinen" userId="311d3e8a-1251-4b58-8fd2-7590590fb382" providerId="ADAL" clId="{CFAFE3BC-9E8C-4606-A3AE-AB25FCBE3575}" dt="2023-06-15T10:54:34.432" v="7266" actId="962"/>
          <ac:spMkLst>
            <pc:docMk/>
            <pc:sldMk cId="4159731728" sldId="405"/>
            <ac:spMk id="3" creationId="{2C094837-43A5-8DF6-FBB8-80DCC1B3B12D}"/>
          </ac:spMkLst>
        </pc:spChg>
        <pc:spChg chg="mod">
          <ac:chgData name="Kristiina Kuparinen" userId="311d3e8a-1251-4b58-8fd2-7590590fb382" providerId="ADAL" clId="{CFAFE3BC-9E8C-4606-A3AE-AB25FCBE3575}" dt="2023-06-15T11:15:34.044" v="7708"/>
          <ac:spMkLst>
            <pc:docMk/>
            <pc:sldMk cId="4159731728" sldId="405"/>
            <ac:spMk id="4" creationId="{18D98492-3BDC-81DD-4B2D-037B880E6FB7}"/>
          </ac:spMkLst>
        </pc:spChg>
        <pc:spChg chg="mod">
          <ac:chgData name="Kristiina Kuparinen" userId="311d3e8a-1251-4b58-8fd2-7590590fb382" providerId="ADAL" clId="{CFAFE3BC-9E8C-4606-A3AE-AB25FCBE3575}" dt="2023-06-15T10:54:49.675" v="7269"/>
          <ac:spMkLst>
            <pc:docMk/>
            <pc:sldMk cId="4159731728" sldId="405"/>
            <ac:spMk id="5" creationId="{DA58A2E6-62F9-7A40-47F8-CEE1728943C1}"/>
          </ac:spMkLst>
        </pc:spChg>
      </pc:sldChg>
      <pc:sldChg chg="modSp">
        <pc:chgData name="Kristiina Kuparinen" userId="311d3e8a-1251-4b58-8fd2-7590590fb382" providerId="ADAL" clId="{CFAFE3BC-9E8C-4606-A3AE-AB25FCBE3575}" dt="2023-06-15T11:29:31.366" v="7888"/>
        <pc:sldMkLst>
          <pc:docMk/>
          <pc:sldMk cId="3217761149" sldId="406"/>
        </pc:sldMkLst>
        <pc:spChg chg="mod">
          <ac:chgData name="Kristiina Kuparinen" userId="311d3e8a-1251-4b58-8fd2-7590590fb382" providerId="ADAL" clId="{CFAFE3BC-9E8C-4606-A3AE-AB25FCBE3575}" dt="2023-06-15T11:29:24.697" v="7886"/>
          <ac:spMkLst>
            <pc:docMk/>
            <pc:sldMk cId="3217761149" sldId="406"/>
            <ac:spMk id="3" creationId="{2C094837-43A5-8DF6-FBB8-80DCC1B3B12D}"/>
          </ac:spMkLst>
        </pc:spChg>
        <pc:spChg chg="mod">
          <ac:chgData name="Kristiina Kuparinen" userId="311d3e8a-1251-4b58-8fd2-7590590fb382" providerId="ADAL" clId="{CFAFE3BC-9E8C-4606-A3AE-AB25FCBE3575}" dt="2023-06-15T11:29:28.463" v="7887"/>
          <ac:spMkLst>
            <pc:docMk/>
            <pc:sldMk cId="3217761149" sldId="406"/>
            <ac:spMk id="4" creationId="{18D98492-3BDC-81DD-4B2D-037B880E6FB7}"/>
          </ac:spMkLst>
        </pc:spChg>
        <pc:spChg chg="mod">
          <ac:chgData name="Kristiina Kuparinen" userId="311d3e8a-1251-4b58-8fd2-7590590fb382" providerId="ADAL" clId="{CFAFE3BC-9E8C-4606-A3AE-AB25FCBE3575}" dt="2023-06-15T11:29:31.366" v="7888"/>
          <ac:spMkLst>
            <pc:docMk/>
            <pc:sldMk cId="3217761149" sldId="406"/>
            <ac:spMk id="5" creationId="{DA58A2E6-62F9-7A40-47F8-CEE1728943C1}"/>
          </ac:spMkLst>
        </pc:spChg>
      </pc:sldChg>
      <pc:sldChg chg="delSp modSp">
        <pc:chgData name="Kristiina Kuparinen" userId="311d3e8a-1251-4b58-8fd2-7590590fb382" providerId="ADAL" clId="{CFAFE3BC-9E8C-4606-A3AE-AB25FCBE3575}" dt="2023-06-15T11:10:51.183" v="7660"/>
        <pc:sldMkLst>
          <pc:docMk/>
          <pc:sldMk cId="499086065" sldId="407"/>
        </pc:sldMkLst>
        <pc:spChg chg="mod">
          <ac:chgData name="Kristiina Kuparinen" userId="311d3e8a-1251-4b58-8fd2-7590590fb382" providerId="ADAL" clId="{CFAFE3BC-9E8C-4606-A3AE-AB25FCBE3575}" dt="2023-06-15T11:10:41.737" v="7658"/>
          <ac:spMkLst>
            <pc:docMk/>
            <pc:sldMk cId="499086065" sldId="407"/>
            <ac:spMk id="2" creationId="{2948F717-90A9-4774-AFEE-E5F34E84CFBD}"/>
          </ac:spMkLst>
        </pc:spChg>
        <pc:spChg chg="mod">
          <ac:chgData name="Kristiina Kuparinen" userId="311d3e8a-1251-4b58-8fd2-7590590fb382" providerId="ADAL" clId="{CFAFE3BC-9E8C-4606-A3AE-AB25FCBE3575}" dt="2023-06-15T11:10:47.803" v="7659"/>
          <ac:spMkLst>
            <pc:docMk/>
            <pc:sldMk cId="499086065" sldId="407"/>
            <ac:spMk id="3" creationId="{0FC27EB7-0457-4F14-9423-4BE874D4625C}"/>
          </ac:spMkLst>
        </pc:spChg>
        <pc:spChg chg="del mod">
          <ac:chgData name="Kristiina Kuparinen" userId="311d3e8a-1251-4b58-8fd2-7590590fb382" providerId="ADAL" clId="{CFAFE3BC-9E8C-4606-A3AE-AB25FCBE3575}" dt="2023-06-15T10:48:05.741" v="7203" actId="478"/>
          <ac:spMkLst>
            <pc:docMk/>
            <pc:sldMk cId="499086065" sldId="407"/>
            <ac:spMk id="4" creationId="{10F7B564-A9F8-8A80-B9C5-3298D16E079D}"/>
          </ac:spMkLst>
        </pc:spChg>
        <pc:spChg chg="mod">
          <ac:chgData name="Kristiina Kuparinen" userId="311d3e8a-1251-4b58-8fd2-7590590fb382" providerId="ADAL" clId="{CFAFE3BC-9E8C-4606-A3AE-AB25FCBE3575}" dt="2023-06-15T10:47:42.103" v="7200"/>
          <ac:spMkLst>
            <pc:docMk/>
            <pc:sldMk cId="499086065" sldId="407"/>
            <ac:spMk id="5" creationId="{F18138F1-D185-42B4-AAA4-80C87F10AD91}"/>
          </ac:spMkLst>
        </pc:spChg>
        <pc:spChg chg="mod">
          <ac:chgData name="Kristiina Kuparinen" userId="311d3e8a-1251-4b58-8fd2-7590590fb382" providerId="ADAL" clId="{CFAFE3BC-9E8C-4606-A3AE-AB25FCBE3575}" dt="2023-06-15T11:10:31.965" v="7656"/>
          <ac:spMkLst>
            <pc:docMk/>
            <pc:sldMk cId="499086065" sldId="407"/>
            <ac:spMk id="6" creationId="{C370CDCA-F98F-4C61-A2C5-929BBC0EE801}"/>
          </ac:spMkLst>
        </pc:spChg>
        <pc:spChg chg="mod">
          <ac:chgData name="Kristiina Kuparinen" userId="311d3e8a-1251-4b58-8fd2-7590590fb382" providerId="ADAL" clId="{CFAFE3BC-9E8C-4606-A3AE-AB25FCBE3575}" dt="2023-06-15T11:10:36.078" v="7657"/>
          <ac:spMkLst>
            <pc:docMk/>
            <pc:sldMk cId="499086065" sldId="407"/>
            <ac:spMk id="7" creationId="{42577404-DEBB-4368-81E9-CBB23143BC78}"/>
          </ac:spMkLst>
        </pc:spChg>
        <pc:spChg chg="mod">
          <ac:chgData name="Kristiina Kuparinen" userId="311d3e8a-1251-4b58-8fd2-7590590fb382" providerId="ADAL" clId="{CFAFE3BC-9E8C-4606-A3AE-AB25FCBE3575}" dt="2023-06-15T10:27:32.324" v="6727" actId="1076"/>
          <ac:spMkLst>
            <pc:docMk/>
            <pc:sldMk cId="499086065" sldId="407"/>
            <ac:spMk id="8" creationId="{7449A07E-48C7-4FF4-8E5B-4B1B018C9A63}"/>
          </ac:spMkLst>
        </pc:spChg>
        <pc:picChg chg="mod">
          <ac:chgData name="Kristiina Kuparinen" userId="311d3e8a-1251-4b58-8fd2-7590590fb382" providerId="ADAL" clId="{CFAFE3BC-9E8C-4606-A3AE-AB25FCBE3575}" dt="2023-06-15T10:48:30.025" v="7205" actId="167"/>
          <ac:picMkLst>
            <pc:docMk/>
            <pc:sldMk cId="499086065" sldId="407"/>
            <ac:picMk id="14" creationId="{ABA1279E-6838-2313-7941-44010C68C85B}"/>
          </ac:picMkLst>
        </pc:picChg>
        <pc:cxnChg chg="mod">
          <ac:chgData name="Kristiina Kuparinen" userId="311d3e8a-1251-4b58-8fd2-7590590fb382" providerId="ADAL" clId="{CFAFE3BC-9E8C-4606-A3AE-AB25FCBE3575}" dt="2023-06-15T11:10:51.183" v="7660"/>
          <ac:cxnSpMkLst>
            <pc:docMk/>
            <pc:sldMk cId="499086065" sldId="407"/>
            <ac:cxnSpMk id="9" creationId="{626D11FD-FB74-0C12-18F5-48FC426C2131}"/>
          </ac:cxnSpMkLst>
        </pc:cxnChg>
      </pc:sldChg>
      <pc:sldChg chg="modSp">
        <pc:chgData name="Kristiina Kuparinen" userId="311d3e8a-1251-4b58-8fd2-7590590fb382" providerId="ADAL" clId="{CFAFE3BC-9E8C-4606-A3AE-AB25FCBE3575}" dt="2023-06-15T11:13:04.588" v="7683"/>
        <pc:sldMkLst>
          <pc:docMk/>
          <pc:sldMk cId="967588166" sldId="408"/>
        </pc:sldMkLst>
        <pc:spChg chg="mod">
          <ac:chgData name="Kristiina Kuparinen" userId="311d3e8a-1251-4b58-8fd2-7590590fb382" providerId="ADAL" clId="{CFAFE3BC-9E8C-4606-A3AE-AB25FCBE3575}" dt="2023-06-15T07:55:10.948" v="3537" actId="20577"/>
          <ac:spMkLst>
            <pc:docMk/>
            <pc:sldMk cId="967588166" sldId="408"/>
            <ac:spMk id="2" creationId="{2948F717-90A9-4774-AFEE-E5F34E84CFBD}"/>
          </ac:spMkLst>
        </pc:spChg>
        <pc:spChg chg="mod">
          <ac:chgData name="Kristiina Kuparinen" userId="311d3e8a-1251-4b58-8fd2-7590590fb382" providerId="ADAL" clId="{CFAFE3BC-9E8C-4606-A3AE-AB25FCBE3575}" dt="2023-06-15T10:52:15.246" v="7245"/>
          <ac:spMkLst>
            <pc:docMk/>
            <pc:sldMk cId="967588166" sldId="408"/>
            <ac:spMk id="5" creationId="{F18138F1-D185-42B4-AAA4-80C87F10AD91}"/>
          </ac:spMkLst>
        </pc:spChg>
        <pc:spChg chg="mod">
          <ac:chgData name="Kristiina Kuparinen" userId="311d3e8a-1251-4b58-8fd2-7590590fb382" providerId="ADAL" clId="{CFAFE3BC-9E8C-4606-A3AE-AB25FCBE3575}" dt="2023-06-15T11:13:04.588" v="7683"/>
          <ac:spMkLst>
            <pc:docMk/>
            <pc:sldMk cId="967588166" sldId="408"/>
            <ac:spMk id="6" creationId="{C370CDCA-F98F-4C61-A2C5-929BBC0EE801}"/>
          </ac:spMkLst>
        </pc:spChg>
        <pc:spChg chg="mod">
          <ac:chgData name="Kristiina Kuparinen" userId="311d3e8a-1251-4b58-8fd2-7590590fb382" providerId="ADAL" clId="{CFAFE3BC-9E8C-4606-A3AE-AB25FCBE3575}" dt="2023-06-15T10:51:58.998" v="7238"/>
          <ac:spMkLst>
            <pc:docMk/>
            <pc:sldMk cId="967588166" sldId="408"/>
            <ac:spMk id="7" creationId="{42577404-DEBB-4368-81E9-CBB23143BC78}"/>
          </ac:spMkLst>
        </pc:spChg>
        <pc:spChg chg="mod">
          <ac:chgData name="Kristiina Kuparinen" userId="311d3e8a-1251-4b58-8fd2-7590590fb382" providerId="ADAL" clId="{CFAFE3BC-9E8C-4606-A3AE-AB25FCBE3575}" dt="2023-06-14T11:04:33.036" v="291" actId="1076"/>
          <ac:spMkLst>
            <pc:docMk/>
            <pc:sldMk cId="967588166" sldId="408"/>
            <ac:spMk id="11" creationId="{C0334B4E-56E8-88A5-985A-EC772BDA60E8}"/>
          </ac:spMkLst>
        </pc:spChg>
        <pc:picChg chg="mod">
          <ac:chgData name="Kristiina Kuparinen" userId="311d3e8a-1251-4b58-8fd2-7590590fb382" providerId="ADAL" clId="{CFAFE3BC-9E8C-4606-A3AE-AB25FCBE3575}" dt="2023-06-15T10:52:53.721" v="7249"/>
          <ac:picMkLst>
            <pc:docMk/>
            <pc:sldMk cId="967588166" sldId="408"/>
            <ac:picMk id="12" creationId="{8CDE8B3B-5D3B-0D30-5486-C2320F772442}"/>
          </ac:picMkLst>
        </pc:picChg>
        <pc:cxnChg chg="mod">
          <ac:chgData name="Kristiina Kuparinen" userId="311d3e8a-1251-4b58-8fd2-7590590fb382" providerId="ADAL" clId="{CFAFE3BC-9E8C-4606-A3AE-AB25FCBE3575}" dt="2023-06-15T10:52:49.132" v="7248" actId="962"/>
          <ac:cxnSpMkLst>
            <pc:docMk/>
            <pc:sldMk cId="967588166" sldId="408"/>
            <ac:cxnSpMk id="13" creationId="{4CEDE781-EF04-7BE2-25BF-1F3E03E02BC8}"/>
          </ac:cxnSpMkLst>
        </pc:cxnChg>
      </pc:sldChg>
      <pc:sldChg chg="modSp">
        <pc:chgData name="Kristiina Kuparinen" userId="311d3e8a-1251-4b58-8fd2-7590590fb382" providerId="ADAL" clId="{CFAFE3BC-9E8C-4606-A3AE-AB25FCBE3575}" dt="2023-06-15T11:15:44.362" v="7709"/>
        <pc:sldMkLst>
          <pc:docMk/>
          <pc:sldMk cId="4007131360" sldId="409"/>
        </pc:sldMkLst>
        <pc:spChg chg="mod">
          <ac:chgData name="Kristiina Kuparinen" userId="311d3e8a-1251-4b58-8fd2-7590590fb382" providerId="ADAL" clId="{CFAFE3BC-9E8C-4606-A3AE-AB25FCBE3575}" dt="2023-06-15T06:50:39.286" v="1382" actId="20577"/>
          <ac:spMkLst>
            <pc:docMk/>
            <pc:sldMk cId="4007131360" sldId="409"/>
            <ac:spMk id="2" creationId="{2948F717-90A9-4774-AFEE-E5F34E84CFBD}"/>
          </ac:spMkLst>
        </pc:spChg>
        <pc:spChg chg="mod">
          <ac:chgData name="Kristiina Kuparinen" userId="311d3e8a-1251-4b58-8fd2-7590590fb382" providerId="ADAL" clId="{CFAFE3BC-9E8C-4606-A3AE-AB25FCBE3575}" dt="2023-06-15T10:55:06.245" v="7275"/>
          <ac:spMkLst>
            <pc:docMk/>
            <pc:sldMk cId="4007131360" sldId="409"/>
            <ac:spMk id="5" creationId="{F18138F1-D185-42B4-AAA4-80C87F10AD91}"/>
          </ac:spMkLst>
        </pc:spChg>
        <pc:spChg chg="mod">
          <ac:chgData name="Kristiina Kuparinen" userId="311d3e8a-1251-4b58-8fd2-7590590fb382" providerId="ADAL" clId="{CFAFE3BC-9E8C-4606-A3AE-AB25FCBE3575}" dt="2023-06-15T11:15:44.362" v="7709"/>
          <ac:spMkLst>
            <pc:docMk/>
            <pc:sldMk cId="4007131360" sldId="409"/>
            <ac:spMk id="6" creationId="{C370CDCA-F98F-4C61-A2C5-929BBC0EE801}"/>
          </ac:spMkLst>
        </pc:spChg>
        <pc:spChg chg="mod">
          <ac:chgData name="Kristiina Kuparinen" userId="311d3e8a-1251-4b58-8fd2-7590590fb382" providerId="ADAL" clId="{CFAFE3BC-9E8C-4606-A3AE-AB25FCBE3575}" dt="2023-06-15T10:55:30.463" v="7280"/>
          <ac:spMkLst>
            <pc:docMk/>
            <pc:sldMk cId="4007131360" sldId="409"/>
            <ac:spMk id="7" creationId="{42577404-DEBB-4368-81E9-CBB23143BC78}"/>
          </ac:spMkLst>
        </pc:spChg>
        <pc:spChg chg="mod">
          <ac:chgData name="Kristiina Kuparinen" userId="311d3e8a-1251-4b58-8fd2-7590590fb382" providerId="ADAL" clId="{CFAFE3BC-9E8C-4606-A3AE-AB25FCBE3575}" dt="2023-06-15T10:28:20.456" v="6731" actId="1076"/>
          <ac:spMkLst>
            <pc:docMk/>
            <pc:sldMk cId="4007131360" sldId="409"/>
            <ac:spMk id="15" creationId="{A26B8CE4-7E54-EB6B-584C-8218D77B47D9}"/>
          </ac:spMkLst>
        </pc:spChg>
        <pc:picChg chg="mod">
          <ac:chgData name="Kristiina Kuparinen" userId="311d3e8a-1251-4b58-8fd2-7590590fb382" providerId="ADAL" clId="{CFAFE3BC-9E8C-4606-A3AE-AB25FCBE3575}" dt="2023-06-15T10:57:24.773" v="7590" actId="962"/>
          <ac:picMkLst>
            <pc:docMk/>
            <pc:sldMk cId="4007131360" sldId="409"/>
            <ac:picMk id="18" creationId="{08453B7F-EB54-BFB8-8448-8A657675D37C}"/>
          </ac:picMkLst>
        </pc:picChg>
      </pc:sldChg>
      <pc:sldChg chg="modSp">
        <pc:chgData name="Kristiina Kuparinen" userId="311d3e8a-1251-4b58-8fd2-7590590fb382" providerId="ADAL" clId="{CFAFE3BC-9E8C-4606-A3AE-AB25FCBE3575}" dt="2023-06-15T11:29:08.372" v="7883" actId="962"/>
        <pc:sldMkLst>
          <pc:docMk/>
          <pc:sldMk cId="439618288" sldId="411"/>
        </pc:sldMkLst>
        <pc:spChg chg="mod">
          <ac:chgData name="Kristiina Kuparinen" userId="311d3e8a-1251-4b58-8fd2-7590590fb382" providerId="ADAL" clId="{CFAFE3BC-9E8C-4606-A3AE-AB25FCBE3575}" dt="2023-06-15T11:27:24.485" v="7867" actId="20577"/>
          <ac:spMkLst>
            <pc:docMk/>
            <pc:sldMk cId="439618288" sldId="411"/>
            <ac:spMk id="3" creationId="{E6F9FC2A-78FD-B944-7D11-D81A83CE3CB5}"/>
          </ac:spMkLst>
        </pc:spChg>
        <pc:spChg chg="mod">
          <ac:chgData name="Kristiina Kuparinen" userId="311d3e8a-1251-4b58-8fd2-7590590fb382" providerId="ADAL" clId="{CFAFE3BC-9E8C-4606-A3AE-AB25FCBE3575}" dt="2023-06-15T11:27:37.433" v="7872"/>
          <ac:spMkLst>
            <pc:docMk/>
            <pc:sldMk cId="439618288" sldId="411"/>
            <ac:spMk id="4" creationId="{08BB1AFA-FF47-D800-F537-D6099E263CF2}"/>
          </ac:spMkLst>
        </pc:spChg>
        <pc:spChg chg="mod">
          <ac:chgData name="Kristiina Kuparinen" userId="311d3e8a-1251-4b58-8fd2-7590590fb382" providerId="ADAL" clId="{CFAFE3BC-9E8C-4606-A3AE-AB25FCBE3575}" dt="2023-06-15T11:27:53.839" v="7876"/>
          <ac:spMkLst>
            <pc:docMk/>
            <pc:sldMk cId="439618288" sldId="411"/>
            <ac:spMk id="5" creationId="{E6FA27A8-E3FC-3D44-C06B-52163DBCCBD6}"/>
          </ac:spMkLst>
        </pc:spChg>
        <pc:spChg chg="mod">
          <ac:chgData name="Kristiina Kuparinen" userId="311d3e8a-1251-4b58-8fd2-7590590fb382" providerId="ADAL" clId="{CFAFE3BC-9E8C-4606-A3AE-AB25FCBE3575}" dt="2023-06-15T11:27:57.542" v="7879"/>
          <ac:spMkLst>
            <pc:docMk/>
            <pc:sldMk cId="439618288" sldId="411"/>
            <ac:spMk id="6" creationId="{8BC8DAB6-8DCC-52D7-BB21-39AFF0E3E3F0}"/>
          </ac:spMkLst>
        </pc:spChg>
        <pc:spChg chg="mod">
          <ac:chgData name="Kristiina Kuparinen" userId="311d3e8a-1251-4b58-8fd2-7590590fb382" providerId="ADAL" clId="{CFAFE3BC-9E8C-4606-A3AE-AB25FCBE3575}" dt="2023-06-15T11:29:08.372" v="7883" actId="962"/>
          <ac:spMkLst>
            <pc:docMk/>
            <pc:sldMk cId="439618288" sldId="411"/>
            <ac:spMk id="10" creationId="{A9D1A9C1-E7D8-5E80-85ED-862B71992407}"/>
          </ac:spMkLst>
        </pc:spChg>
        <pc:spChg chg="mod">
          <ac:chgData name="Kristiina Kuparinen" userId="311d3e8a-1251-4b58-8fd2-7590590fb382" providerId="ADAL" clId="{CFAFE3BC-9E8C-4606-A3AE-AB25FCBE3575}" dt="2023-06-15T11:27:44.624" v="7873" actId="962"/>
          <ac:spMkLst>
            <pc:docMk/>
            <pc:sldMk cId="439618288" sldId="411"/>
            <ac:spMk id="12" creationId="{1884C954-920C-F3E7-FF1C-91166F0E0DA4}"/>
          </ac:spMkLst>
        </pc:spChg>
        <pc:picChg chg="mod">
          <ac:chgData name="Kristiina Kuparinen" userId="311d3e8a-1251-4b58-8fd2-7590590fb382" providerId="ADAL" clId="{CFAFE3BC-9E8C-4606-A3AE-AB25FCBE3575}" dt="2023-06-15T11:28:56.619" v="7882" actId="962"/>
          <ac:picMkLst>
            <pc:docMk/>
            <pc:sldMk cId="439618288" sldId="411"/>
            <ac:picMk id="11" creationId="{68A8B463-C6DF-CBC2-007A-67C6AFD63C7A}"/>
          </ac:picMkLst>
        </pc:picChg>
      </pc:sldChg>
      <pc:sldChg chg="addSp delSp modSp mod">
        <pc:chgData name="Kristiina Kuparinen" userId="311d3e8a-1251-4b58-8fd2-7590590fb382" providerId="ADAL" clId="{CFAFE3BC-9E8C-4606-A3AE-AB25FCBE3575}" dt="2023-06-15T11:23:34.411" v="7759" actId="962"/>
        <pc:sldMkLst>
          <pc:docMk/>
          <pc:sldMk cId="1822686350" sldId="412"/>
        </pc:sldMkLst>
        <pc:spChg chg="mod">
          <ac:chgData name="Kristiina Kuparinen" userId="311d3e8a-1251-4b58-8fd2-7590590fb382" providerId="ADAL" clId="{CFAFE3BC-9E8C-4606-A3AE-AB25FCBE3575}" dt="2023-06-15T08:19:25.996" v="5007" actId="20577"/>
          <ac:spMkLst>
            <pc:docMk/>
            <pc:sldMk cId="1822686350" sldId="412"/>
            <ac:spMk id="2" creationId="{2948F717-90A9-4774-AFEE-E5F34E84CFBD}"/>
          </ac:spMkLst>
        </pc:spChg>
        <pc:spChg chg="mod">
          <ac:chgData name="Kristiina Kuparinen" userId="311d3e8a-1251-4b58-8fd2-7590590fb382" providerId="ADAL" clId="{CFAFE3BC-9E8C-4606-A3AE-AB25FCBE3575}" dt="2023-06-15T06:54:58.984" v="1719" actId="207"/>
          <ac:spMkLst>
            <pc:docMk/>
            <pc:sldMk cId="1822686350" sldId="412"/>
            <ac:spMk id="3" creationId="{0FC27EB7-0457-4F14-9423-4BE874D4625C}"/>
          </ac:spMkLst>
        </pc:spChg>
        <pc:spChg chg="mod">
          <ac:chgData name="Kristiina Kuparinen" userId="311d3e8a-1251-4b58-8fd2-7590590fb382" providerId="ADAL" clId="{CFAFE3BC-9E8C-4606-A3AE-AB25FCBE3575}" dt="2023-06-15T11:22:09.768" v="7748"/>
          <ac:spMkLst>
            <pc:docMk/>
            <pc:sldMk cId="1822686350" sldId="412"/>
            <ac:spMk id="5" creationId="{F18138F1-D185-42B4-AAA4-80C87F10AD91}"/>
          </ac:spMkLst>
        </pc:spChg>
        <pc:spChg chg="mod">
          <ac:chgData name="Kristiina Kuparinen" userId="311d3e8a-1251-4b58-8fd2-7590590fb382" providerId="ADAL" clId="{CFAFE3BC-9E8C-4606-A3AE-AB25FCBE3575}" dt="2023-06-15T11:22:17.528" v="7750"/>
          <ac:spMkLst>
            <pc:docMk/>
            <pc:sldMk cId="1822686350" sldId="412"/>
            <ac:spMk id="6" creationId="{C370CDCA-F98F-4C61-A2C5-929BBC0EE801}"/>
          </ac:spMkLst>
        </pc:spChg>
        <pc:spChg chg="mod">
          <ac:chgData name="Kristiina Kuparinen" userId="311d3e8a-1251-4b58-8fd2-7590590fb382" providerId="ADAL" clId="{CFAFE3BC-9E8C-4606-A3AE-AB25FCBE3575}" dt="2023-06-15T11:22:20.648" v="7752"/>
          <ac:spMkLst>
            <pc:docMk/>
            <pc:sldMk cId="1822686350" sldId="412"/>
            <ac:spMk id="7" creationId="{42577404-DEBB-4368-81E9-CBB23143BC78}"/>
          </ac:spMkLst>
        </pc:spChg>
        <pc:spChg chg="mod">
          <ac:chgData name="Kristiina Kuparinen" userId="311d3e8a-1251-4b58-8fd2-7590590fb382" providerId="ADAL" clId="{CFAFE3BC-9E8C-4606-A3AE-AB25FCBE3575}" dt="2023-06-15T11:23:22.231" v="7757" actId="13244"/>
          <ac:spMkLst>
            <pc:docMk/>
            <pc:sldMk cId="1822686350" sldId="412"/>
            <ac:spMk id="34" creationId="{228F0220-1384-192C-386B-E45E0C0DEEB5}"/>
          </ac:spMkLst>
        </pc:spChg>
        <pc:spChg chg="del mod">
          <ac:chgData name="Kristiina Kuparinen" userId="311d3e8a-1251-4b58-8fd2-7590590fb382" providerId="ADAL" clId="{CFAFE3BC-9E8C-4606-A3AE-AB25FCBE3575}" dt="2023-06-15T06:39:31.525" v="582" actId="478"/>
          <ac:spMkLst>
            <pc:docMk/>
            <pc:sldMk cId="1822686350" sldId="412"/>
            <ac:spMk id="35" creationId="{7593165C-BA65-F738-7DFA-C987DC4C0465}"/>
          </ac:spMkLst>
        </pc:spChg>
        <pc:spChg chg="del mod">
          <ac:chgData name="Kristiina Kuparinen" userId="311d3e8a-1251-4b58-8fd2-7590590fb382" providerId="ADAL" clId="{CFAFE3BC-9E8C-4606-A3AE-AB25FCBE3575}" dt="2023-06-15T06:39:31.527" v="584"/>
          <ac:spMkLst>
            <pc:docMk/>
            <pc:sldMk cId="1822686350" sldId="412"/>
            <ac:spMk id="36" creationId="{0C06CCD1-513E-A6EF-BDFD-D2E03AC32B14}"/>
          </ac:spMkLst>
        </pc:spChg>
        <pc:picChg chg="add mod">
          <ac:chgData name="Kristiina Kuparinen" userId="311d3e8a-1251-4b58-8fd2-7590590fb382" providerId="ADAL" clId="{CFAFE3BC-9E8C-4606-A3AE-AB25FCBE3575}" dt="2023-06-15T11:23:32.173" v="7758" actId="962"/>
          <ac:picMkLst>
            <pc:docMk/>
            <pc:sldMk cId="1822686350" sldId="412"/>
            <ac:picMk id="8" creationId="{DF08C72B-8775-8330-4DAD-C60CFF1CCDC4}"/>
          </ac:picMkLst>
        </pc:picChg>
        <pc:cxnChg chg="add mod">
          <ac:chgData name="Kristiina Kuparinen" userId="311d3e8a-1251-4b58-8fd2-7590590fb382" providerId="ADAL" clId="{CFAFE3BC-9E8C-4606-A3AE-AB25FCBE3575}" dt="2023-06-15T11:23:15.758" v="7756" actId="14100"/>
          <ac:cxnSpMkLst>
            <pc:docMk/>
            <pc:sldMk cId="1822686350" sldId="412"/>
            <ac:cxnSpMk id="10" creationId="{8199020C-368C-D217-7217-E4D4551CCFB3}"/>
          </ac:cxnSpMkLst>
        </pc:cxnChg>
        <pc:cxnChg chg="add mod">
          <ac:chgData name="Kristiina Kuparinen" userId="311d3e8a-1251-4b58-8fd2-7590590fb382" providerId="ADAL" clId="{CFAFE3BC-9E8C-4606-A3AE-AB25FCBE3575}" dt="2023-06-15T11:23:34.411" v="7759" actId="962"/>
          <ac:cxnSpMkLst>
            <pc:docMk/>
            <pc:sldMk cId="1822686350" sldId="412"/>
            <ac:cxnSpMk id="11" creationId="{794CEC94-6DDD-1D9C-73D2-56149067C136}"/>
          </ac:cxnSpMkLst>
        </pc:cxnChg>
      </pc:sldChg>
      <pc:sldChg chg="addSp modSp">
        <pc:chgData name="Kristiina Kuparinen" userId="311d3e8a-1251-4b58-8fd2-7590590fb382" providerId="ADAL" clId="{CFAFE3BC-9E8C-4606-A3AE-AB25FCBE3575}" dt="2023-06-15T11:31:32.890" v="7910" actId="13244"/>
        <pc:sldMkLst>
          <pc:docMk/>
          <pc:sldMk cId="1454408992" sldId="413"/>
        </pc:sldMkLst>
        <pc:spChg chg="mod">
          <ac:chgData name="Kristiina Kuparinen" userId="311d3e8a-1251-4b58-8fd2-7590590fb382" providerId="ADAL" clId="{CFAFE3BC-9E8C-4606-A3AE-AB25FCBE3575}" dt="2023-06-15T11:30:54.204" v="7905" actId="13244"/>
          <ac:spMkLst>
            <pc:docMk/>
            <pc:sldMk cId="1454408992" sldId="413"/>
            <ac:spMk id="5" creationId="{692ECA97-F789-DF09-805B-6A4EC255C644}"/>
          </ac:spMkLst>
        </pc:spChg>
        <pc:spChg chg="mod">
          <ac:chgData name="Kristiina Kuparinen" userId="311d3e8a-1251-4b58-8fd2-7590590fb382" providerId="ADAL" clId="{CFAFE3BC-9E8C-4606-A3AE-AB25FCBE3575}" dt="2023-06-15T11:31:02.870" v="7906" actId="13244"/>
          <ac:spMkLst>
            <pc:docMk/>
            <pc:sldMk cId="1454408992" sldId="413"/>
            <ac:spMk id="6" creationId="{CCB5E61C-D8F7-76BD-878C-AAED21519FA3}"/>
          </ac:spMkLst>
        </pc:spChg>
        <pc:spChg chg="mod">
          <ac:chgData name="Kristiina Kuparinen" userId="311d3e8a-1251-4b58-8fd2-7590590fb382" providerId="ADAL" clId="{CFAFE3BC-9E8C-4606-A3AE-AB25FCBE3575}" dt="2023-06-15T11:31:10.245" v="7908" actId="13244"/>
          <ac:spMkLst>
            <pc:docMk/>
            <pc:sldMk cId="1454408992" sldId="413"/>
            <ac:spMk id="7" creationId="{5DE08E3C-F986-E5DA-5A0B-4A17F0DECA44}"/>
          </ac:spMkLst>
        </pc:spChg>
        <pc:spChg chg="mod">
          <ac:chgData name="Kristiina Kuparinen" userId="311d3e8a-1251-4b58-8fd2-7590590fb382" providerId="ADAL" clId="{CFAFE3BC-9E8C-4606-A3AE-AB25FCBE3575}" dt="2023-06-15T08:22:40.075" v="5018" actId="20577"/>
          <ac:spMkLst>
            <pc:docMk/>
            <pc:sldMk cId="1454408992" sldId="413"/>
            <ac:spMk id="9" creationId="{20297CA8-BCF7-8EA9-3BB3-FE61C05FA6EB}"/>
          </ac:spMkLst>
        </pc:spChg>
        <pc:spChg chg="add mod">
          <ac:chgData name="Kristiina Kuparinen" userId="311d3e8a-1251-4b58-8fd2-7590590fb382" providerId="ADAL" clId="{CFAFE3BC-9E8C-4606-A3AE-AB25FCBE3575}" dt="2023-06-15T11:31:27.181" v="7909" actId="13244"/>
          <ac:spMkLst>
            <pc:docMk/>
            <pc:sldMk cId="1454408992" sldId="413"/>
            <ac:spMk id="14" creationId="{89046417-2ED5-E989-CA50-C617BCA144F5}"/>
          </ac:spMkLst>
        </pc:spChg>
        <pc:spChg chg="add mod">
          <ac:chgData name="Kristiina Kuparinen" userId="311d3e8a-1251-4b58-8fd2-7590590fb382" providerId="ADAL" clId="{CFAFE3BC-9E8C-4606-A3AE-AB25FCBE3575}" dt="2023-06-15T11:31:32.890" v="7910" actId="13244"/>
          <ac:spMkLst>
            <pc:docMk/>
            <pc:sldMk cId="1454408992" sldId="413"/>
            <ac:spMk id="15" creationId="{40D2F3E4-9F76-9B45-1298-CD922358A9DD}"/>
          </ac:spMkLst>
        </pc:spChg>
        <pc:spChg chg="add mod">
          <ac:chgData name="Kristiina Kuparinen" userId="311d3e8a-1251-4b58-8fd2-7590590fb382" providerId="ADAL" clId="{CFAFE3BC-9E8C-4606-A3AE-AB25FCBE3575}" dt="2023-06-15T07:04:58.165" v="1774" actId="20577"/>
          <ac:spMkLst>
            <pc:docMk/>
            <pc:sldMk cId="1454408992" sldId="413"/>
            <ac:spMk id="16" creationId="{1E3405CC-C877-0DEB-B732-ADD14D345338}"/>
          </ac:spMkLst>
        </pc:spChg>
      </pc:sldChg>
      <pc:sldChg chg="addSp delSp modSp mod">
        <pc:chgData name="Kristiina Kuparinen" userId="311d3e8a-1251-4b58-8fd2-7590590fb382" providerId="ADAL" clId="{CFAFE3BC-9E8C-4606-A3AE-AB25FCBE3575}" dt="2023-06-15T11:32:55.997" v="7920" actId="13244"/>
        <pc:sldMkLst>
          <pc:docMk/>
          <pc:sldMk cId="4023149391" sldId="414"/>
        </pc:sldMkLst>
        <pc:spChg chg="mod">
          <ac:chgData name="Kristiina Kuparinen" userId="311d3e8a-1251-4b58-8fd2-7590590fb382" providerId="ADAL" clId="{CFAFE3BC-9E8C-4606-A3AE-AB25FCBE3575}" dt="2023-06-15T11:31:51.974" v="7912" actId="13244"/>
          <ac:spMkLst>
            <pc:docMk/>
            <pc:sldMk cId="4023149391" sldId="414"/>
            <ac:spMk id="5" creationId="{692ECA97-F789-DF09-805B-6A4EC255C644}"/>
          </ac:spMkLst>
        </pc:spChg>
        <pc:spChg chg="mod">
          <ac:chgData name="Kristiina Kuparinen" userId="311d3e8a-1251-4b58-8fd2-7590590fb382" providerId="ADAL" clId="{CFAFE3BC-9E8C-4606-A3AE-AB25FCBE3575}" dt="2023-06-15T11:31:58.856" v="7913" actId="13244"/>
          <ac:spMkLst>
            <pc:docMk/>
            <pc:sldMk cId="4023149391" sldId="414"/>
            <ac:spMk id="6" creationId="{CCB5E61C-D8F7-76BD-878C-AAED21519FA3}"/>
          </ac:spMkLst>
        </pc:spChg>
        <pc:spChg chg="mod">
          <ac:chgData name="Kristiina Kuparinen" userId="311d3e8a-1251-4b58-8fd2-7590590fb382" providerId="ADAL" clId="{CFAFE3BC-9E8C-4606-A3AE-AB25FCBE3575}" dt="2023-06-15T11:32:02.456" v="7914" actId="13244"/>
          <ac:spMkLst>
            <pc:docMk/>
            <pc:sldMk cId="4023149391" sldId="414"/>
            <ac:spMk id="7" creationId="{5DE08E3C-F986-E5DA-5A0B-4A17F0DECA44}"/>
          </ac:spMkLst>
        </pc:spChg>
        <pc:spChg chg="mod">
          <ac:chgData name="Kristiina Kuparinen" userId="311d3e8a-1251-4b58-8fd2-7590590fb382" providerId="ADAL" clId="{CFAFE3BC-9E8C-4606-A3AE-AB25FCBE3575}" dt="2023-06-15T07:24:28.910" v="2185" actId="207"/>
          <ac:spMkLst>
            <pc:docMk/>
            <pc:sldMk cId="4023149391" sldId="414"/>
            <ac:spMk id="9" creationId="{20297CA8-BCF7-8EA9-3BB3-FE61C05FA6EB}"/>
          </ac:spMkLst>
        </pc:spChg>
        <pc:spChg chg="add mod">
          <ac:chgData name="Kristiina Kuparinen" userId="311d3e8a-1251-4b58-8fd2-7590590fb382" providerId="ADAL" clId="{CFAFE3BC-9E8C-4606-A3AE-AB25FCBE3575}" dt="2023-06-15T11:32:47.931" v="7918" actId="13244"/>
          <ac:spMkLst>
            <pc:docMk/>
            <pc:sldMk cId="4023149391" sldId="414"/>
            <ac:spMk id="14" creationId="{F7E3E832-9344-5084-D413-5B7249416287}"/>
          </ac:spMkLst>
        </pc:spChg>
        <pc:spChg chg="add mod">
          <ac:chgData name="Kristiina Kuparinen" userId="311d3e8a-1251-4b58-8fd2-7590590fb382" providerId="ADAL" clId="{CFAFE3BC-9E8C-4606-A3AE-AB25FCBE3575}" dt="2023-06-15T11:32:52.105" v="7919" actId="13244"/>
          <ac:spMkLst>
            <pc:docMk/>
            <pc:sldMk cId="4023149391" sldId="414"/>
            <ac:spMk id="15" creationId="{EA43E8AB-2FCE-EDE9-1D9A-AFF571005362}"/>
          </ac:spMkLst>
        </pc:spChg>
        <pc:spChg chg="add mod">
          <ac:chgData name="Kristiina Kuparinen" userId="311d3e8a-1251-4b58-8fd2-7590590fb382" providerId="ADAL" clId="{CFAFE3BC-9E8C-4606-A3AE-AB25FCBE3575}" dt="2023-06-15T11:32:55.997" v="7920" actId="13244"/>
          <ac:spMkLst>
            <pc:docMk/>
            <pc:sldMk cId="4023149391" sldId="414"/>
            <ac:spMk id="16" creationId="{0D1BAA5B-D3DF-D82F-9A09-405F81EB83B8}"/>
          </ac:spMkLst>
        </pc:spChg>
        <pc:picChg chg="mod">
          <ac:chgData name="Kristiina Kuparinen" userId="311d3e8a-1251-4b58-8fd2-7590590fb382" providerId="ADAL" clId="{CFAFE3BC-9E8C-4606-A3AE-AB25FCBE3575}" dt="2023-06-15T10:21:32.312" v="6655" actId="962"/>
          <ac:picMkLst>
            <pc:docMk/>
            <pc:sldMk cId="4023149391" sldId="414"/>
            <ac:picMk id="3" creationId="{8E01E97C-A17B-3ED6-3135-0F7B765341FA}"/>
          </ac:picMkLst>
        </pc:picChg>
        <pc:picChg chg="add del mod">
          <ac:chgData name="Kristiina Kuparinen" userId="311d3e8a-1251-4b58-8fd2-7590590fb382" providerId="ADAL" clId="{CFAFE3BC-9E8C-4606-A3AE-AB25FCBE3575}" dt="2023-06-15T07:20:08.894" v="2162" actId="478"/>
          <ac:picMkLst>
            <pc:docMk/>
            <pc:sldMk cId="4023149391" sldId="414"/>
            <ac:picMk id="10" creationId="{1F796724-C779-8F92-B03B-70E24490B9B1}"/>
          </ac:picMkLst>
        </pc:picChg>
        <pc:picChg chg="add mod">
          <ac:chgData name="Kristiina Kuparinen" userId="311d3e8a-1251-4b58-8fd2-7590590fb382" providerId="ADAL" clId="{CFAFE3BC-9E8C-4606-A3AE-AB25FCBE3575}" dt="2023-06-15T11:32:35.609" v="7916" actId="962"/>
          <ac:picMkLst>
            <pc:docMk/>
            <pc:sldMk cId="4023149391" sldId="414"/>
            <ac:picMk id="13" creationId="{94D18E05-774D-D431-2C50-432A431CE198}"/>
          </ac:picMkLst>
        </pc:picChg>
      </pc:sldChg>
      <pc:sldChg chg="addSp delSp modSp mod">
        <pc:chgData name="Kristiina Kuparinen" userId="311d3e8a-1251-4b58-8fd2-7590590fb382" providerId="ADAL" clId="{CFAFE3BC-9E8C-4606-A3AE-AB25FCBE3575}" dt="2023-06-15T11:34:11.472" v="7927" actId="13244"/>
        <pc:sldMkLst>
          <pc:docMk/>
          <pc:sldMk cId="148082769" sldId="415"/>
        </pc:sldMkLst>
        <pc:spChg chg="mod">
          <ac:chgData name="Kristiina Kuparinen" userId="311d3e8a-1251-4b58-8fd2-7590590fb382" providerId="ADAL" clId="{CFAFE3BC-9E8C-4606-A3AE-AB25FCBE3575}" dt="2023-06-15T11:33:09.365" v="7922" actId="13244"/>
          <ac:spMkLst>
            <pc:docMk/>
            <pc:sldMk cId="148082769" sldId="415"/>
            <ac:spMk id="5" creationId="{692ECA97-F789-DF09-805B-6A4EC255C644}"/>
          </ac:spMkLst>
        </pc:spChg>
        <pc:spChg chg="mod">
          <ac:chgData name="Kristiina Kuparinen" userId="311d3e8a-1251-4b58-8fd2-7590590fb382" providerId="ADAL" clId="{CFAFE3BC-9E8C-4606-A3AE-AB25FCBE3575}" dt="2023-06-15T11:34:11.472" v="7927" actId="13244"/>
          <ac:spMkLst>
            <pc:docMk/>
            <pc:sldMk cId="148082769" sldId="415"/>
            <ac:spMk id="6" creationId="{CCB5E61C-D8F7-76BD-878C-AAED21519FA3}"/>
          </ac:spMkLst>
        </pc:spChg>
        <pc:spChg chg="mod">
          <ac:chgData name="Kristiina Kuparinen" userId="311d3e8a-1251-4b58-8fd2-7590590fb382" providerId="ADAL" clId="{CFAFE3BC-9E8C-4606-A3AE-AB25FCBE3575}" dt="2023-06-15T11:33:41.017" v="7924" actId="13244"/>
          <ac:spMkLst>
            <pc:docMk/>
            <pc:sldMk cId="148082769" sldId="415"/>
            <ac:spMk id="7" creationId="{5DE08E3C-F986-E5DA-5A0B-4A17F0DECA44}"/>
          </ac:spMkLst>
        </pc:spChg>
        <pc:spChg chg="mod">
          <ac:chgData name="Kristiina Kuparinen" userId="311d3e8a-1251-4b58-8fd2-7590590fb382" providerId="ADAL" clId="{CFAFE3BC-9E8C-4606-A3AE-AB25FCBE3575}" dt="2023-06-15T10:36:07.167" v="7121" actId="20577"/>
          <ac:spMkLst>
            <pc:docMk/>
            <pc:sldMk cId="148082769" sldId="415"/>
            <ac:spMk id="9" creationId="{20297CA8-BCF7-8EA9-3BB3-FE61C05FA6EB}"/>
          </ac:spMkLst>
        </pc:spChg>
        <pc:spChg chg="add mod">
          <ac:chgData name="Kristiina Kuparinen" userId="311d3e8a-1251-4b58-8fd2-7590590fb382" providerId="ADAL" clId="{CFAFE3BC-9E8C-4606-A3AE-AB25FCBE3575}" dt="2023-06-15T11:33:49.005" v="7925" actId="13244"/>
          <ac:spMkLst>
            <pc:docMk/>
            <pc:sldMk cId="148082769" sldId="415"/>
            <ac:spMk id="14" creationId="{E5DAFC75-E7DB-A179-8C63-858A96FE6A72}"/>
          </ac:spMkLst>
        </pc:spChg>
        <pc:spChg chg="add mod">
          <ac:chgData name="Kristiina Kuparinen" userId="311d3e8a-1251-4b58-8fd2-7590590fb382" providerId="ADAL" clId="{CFAFE3BC-9E8C-4606-A3AE-AB25FCBE3575}" dt="2023-06-15T07:42:34.948" v="3278" actId="20577"/>
          <ac:spMkLst>
            <pc:docMk/>
            <pc:sldMk cId="148082769" sldId="415"/>
            <ac:spMk id="15" creationId="{1BC86580-3CFA-2FDD-DE77-057E008C6138}"/>
          </ac:spMkLst>
        </pc:spChg>
        <pc:spChg chg="add mod">
          <ac:chgData name="Kristiina Kuparinen" userId="311d3e8a-1251-4b58-8fd2-7590590fb382" providerId="ADAL" clId="{CFAFE3BC-9E8C-4606-A3AE-AB25FCBE3575}" dt="2023-06-15T10:14:21.248" v="6015" actId="20577"/>
          <ac:spMkLst>
            <pc:docMk/>
            <pc:sldMk cId="148082769" sldId="415"/>
            <ac:spMk id="16" creationId="{5EF6C55C-BAB1-4F4F-5AFA-FB91ED7D8AA2}"/>
          </ac:spMkLst>
        </pc:spChg>
        <pc:picChg chg="mod">
          <ac:chgData name="Kristiina Kuparinen" userId="311d3e8a-1251-4b58-8fd2-7590590fb382" providerId="ADAL" clId="{CFAFE3BC-9E8C-4606-A3AE-AB25FCBE3575}" dt="2023-06-15T10:21:07.323" v="6607" actId="962"/>
          <ac:picMkLst>
            <pc:docMk/>
            <pc:sldMk cId="148082769" sldId="415"/>
            <ac:picMk id="3" creationId="{357BA95D-AAB1-3E16-DC70-C9132ECA0EC1}"/>
          </ac:picMkLst>
        </pc:picChg>
        <pc:picChg chg="del">
          <ac:chgData name="Kristiina Kuparinen" userId="311d3e8a-1251-4b58-8fd2-7590590fb382" providerId="ADAL" clId="{CFAFE3BC-9E8C-4606-A3AE-AB25FCBE3575}" dt="2023-06-15T10:08:00.785" v="5939" actId="478"/>
          <ac:picMkLst>
            <pc:docMk/>
            <pc:sldMk cId="148082769" sldId="415"/>
            <ac:picMk id="13" creationId="{95F4B6F4-D189-44F7-BD34-2371909184C3}"/>
          </ac:picMkLst>
        </pc:picChg>
        <pc:picChg chg="add del">
          <ac:chgData name="Kristiina Kuparinen" userId="311d3e8a-1251-4b58-8fd2-7590590fb382" providerId="ADAL" clId="{CFAFE3BC-9E8C-4606-A3AE-AB25FCBE3575}" dt="2023-06-15T10:12:40.742" v="5942" actId="478"/>
          <ac:picMkLst>
            <pc:docMk/>
            <pc:sldMk cId="148082769" sldId="415"/>
            <ac:picMk id="18" creationId="{64EEE2B0-C86A-67E0-EFDB-8F3711E40930}"/>
          </ac:picMkLst>
        </pc:picChg>
        <pc:picChg chg="add mod">
          <ac:chgData name="Kristiina Kuparinen" userId="311d3e8a-1251-4b58-8fd2-7590590fb382" providerId="ADAL" clId="{CFAFE3BC-9E8C-4606-A3AE-AB25FCBE3575}" dt="2023-06-15T11:34:00.657" v="7926" actId="13244"/>
          <ac:picMkLst>
            <pc:docMk/>
            <pc:sldMk cId="148082769" sldId="415"/>
            <ac:picMk id="20" creationId="{FA98C3DE-9C2D-4E8F-58CF-6C21AFC364C7}"/>
          </ac:picMkLst>
        </pc:picChg>
      </pc:sldChg>
      <pc:sldChg chg="addSp delSp modSp new mod ord">
        <pc:chgData name="Kristiina Kuparinen" userId="311d3e8a-1251-4b58-8fd2-7590590fb382" providerId="ADAL" clId="{CFAFE3BC-9E8C-4606-A3AE-AB25FCBE3575}" dt="2023-06-15T11:50:49.417" v="7979" actId="13244"/>
        <pc:sldMkLst>
          <pc:docMk/>
          <pc:sldMk cId="3949271467" sldId="416"/>
        </pc:sldMkLst>
        <pc:spChg chg="mod">
          <ac:chgData name="Kristiina Kuparinen" userId="311d3e8a-1251-4b58-8fd2-7590590fb382" providerId="ADAL" clId="{CFAFE3BC-9E8C-4606-A3AE-AB25FCBE3575}" dt="2023-06-15T08:05:00.900" v="3605" actId="20577"/>
          <ac:spMkLst>
            <pc:docMk/>
            <pc:sldMk cId="3949271467" sldId="416"/>
            <ac:spMk id="2" creationId="{E847C712-9F84-345C-E912-20AE8534F9B0}"/>
          </ac:spMkLst>
        </pc:spChg>
        <pc:spChg chg="mod">
          <ac:chgData name="Kristiina Kuparinen" userId="311d3e8a-1251-4b58-8fd2-7590590fb382" providerId="ADAL" clId="{CFAFE3BC-9E8C-4606-A3AE-AB25FCBE3575}" dt="2023-06-15T11:49:52.759" v="7975" actId="20577"/>
          <ac:spMkLst>
            <pc:docMk/>
            <pc:sldMk cId="3949271467" sldId="416"/>
            <ac:spMk id="3" creationId="{D53F73D3-398C-EA00-58C1-6A66C805D127}"/>
          </ac:spMkLst>
        </pc:spChg>
        <pc:spChg chg="mod">
          <ac:chgData name="Kristiina Kuparinen" userId="311d3e8a-1251-4b58-8fd2-7590590fb382" providerId="ADAL" clId="{CFAFE3BC-9E8C-4606-A3AE-AB25FCBE3575}" dt="2023-06-15T11:50:49.417" v="7979" actId="13244"/>
          <ac:spMkLst>
            <pc:docMk/>
            <pc:sldMk cId="3949271467" sldId="416"/>
            <ac:spMk id="4" creationId="{CFED7E1F-E1FB-A458-F228-09676053DA36}"/>
          </ac:spMkLst>
        </pc:spChg>
        <pc:spChg chg="mod">
          <ac:chgData name="Kristiina Kuparinen" userId="311d3e8a-1251-4b58-8fd2-7590590fb382" providerId="ADAL" clId="{CFAFE3BC-9E8C-4606-A3AE-AB25FCBE3575}" dt="2023-06-15T11:49:06.495" v="7957" actId="1076"/>
          <ac:spMkLst>
            <pc:docMk/>
            <pc:sldMk cId="3949271467" sldId="416"/>
            <ac:spMk id="5" creationId="{4815579B-8D04-2A7D-660B-33A022DA8E7D}"/>
          </ac:spMkLst>
        </pc:spChg>
        <pc:spChg chg="mod">
          <ac:chgData name="Kristiina Kuparinen" userId="311d3e8a-1251-4b58-8fd2-7590590fb382" providerId="ADAL" clId="{CFAFE3BC-9E8C-4606-A3AE-AB25FCBE3575}" dt="2023-06-15T10:58:26.837" v="7597"/>
          <ac:spMkLst>
            <pc:docMk/>
            <pc:sldMk cId="3949271467" sldId="416"/>
            <ac:spMk id="6" creationId="{52285F77-FA4C-66AA-32A0-F4AE98661817}"/>
          </ac:spMkLst>
        </pc:spChg>
        <pc:picChg chg="add del mod">
          <ac:chgData name="Kristiina Kuparinen" userId="311d3e8a-1251-4b58-8fd2-7590590fb382" providerId="ADAL" clId="{CFAFE3BC-9E8C-4606-A3AE-AB25FCBE3575}" dt="2023-06-15T11:48:54.662" v="7955" actId="478"/>
          <ac:picMkLst>
            <pc:docMk/>
            <pc:sldMk cId="3949271467" sldId="416"/>
            <ac:picMk id="7" creationId="{60F81FE6-E702-FC00-8477-3D64FCFFC259}"/>
          </ac:picMkLst>
        </pc:picChg>
        <pc:picChg chg="add del">
          <ac:chgData name="Kristiina Kuparinen" userId="311d3e8a-1251-4b58-8fd2-7590590fb382" providerId="ADAL" clId="{CFAFE3BC-9E8C-4606-A3AE-AB25FCBE3575}" dt="2023-06-15T09:57:17.380" v="5486" actId="22"/>
          <ac:picMkLst>
            <pc:docMk/>
            <pc:sldMk cId="3949271467" sldId="416"/>
            <ac:picMk id="9" creationId="{38C4C6E8-4057-D4A3-DACB-A637E61571CD}"/>
          </ac:picMkLst>
        </pc:picChg>
        <pc:picChg chg="add mod">
          <ac:chgData name="Kristiina Kuparinen" userId="311d3e8a-1251-4b58-8fd2-7590590fb382" providerId="ADAL" clId="{CFAFE3BC-9E8C-4606-A3AE-AB25FCBE3575}" dt="2023-06-15T11:50:47.527" v="7978" actId="962"/>
          <ac:picMkLst>
            <pc:docMk/>
            <pc:sldMk cId="3949271467" sldId="416"/>
            <ac:picMk id="11" creationId="{2F308299-5AAE-9E5F-8229-25696B78D03C}"/>
          </ac:picMkLst>
        </pc:picChg>
      </pc:sldChg>
      <pc:sldChg chg="addSp delSp modSp new">
        <pc:chgData name="Kristiina Kuparinen" userId="311d3e8a-1251-4b58-8fd2-7590590fb382" providerId="ADAL" clId="{CFAFE3BC-9E8C-4606-A3AE-AB25FCBE3575}" dt="2023-06-15T11:27:10.891" v="7862"/>
        <pc:sldMkLst>
          <pc:docMk/>
          <pc:sldMk cId="316165067" sldId="417"/>
        </pc:sldMkLst>
        <pc:spChg chg="mod">
          <ac:chgData name="Kristiina Kuparinen" userId="311d3e8a-1251-4b58-8fd2-7590590fb382" providerId="ADAL" clId="{CFAFE3BC-9E8C-4606-A3AE-AB25FCBE3575}" dt="2023-06-15T10:30:17.714" v="6825" actId="20577"/>
          <ac:spMkLst>
            <pc:docMk/>
            <pc:sldMk cId="316165067" sldId="417"/>
            <ac:spMk id="2" creationId="{3744B96B-A61F-773F-C1EC-E4099E061ECE}"/>
          </ac:spMkLst>
        </pc:spChg>
        <pc:spChg chg="mod">
          <ac:chgData name="Kristiina Kuparinen" userId="311d3e8a-1251-4b58-8fd2-7590590fb382" providerId="ADAL" clId="{CFAFE3BC-9E8C-4606-A3AE-AB25FCBE3575}" dt="2023-06-15T11:26:36.873" v="7851" actId="20577"/>
          <ac:spMkLst>
            <pc:docMk/>
            <pc:sldMk cId="316165067" sldId="417"/>
            <ac:spMk id="3" creationId="{876B5F80-A616-CBAC-E4C7-83DB438441A4}"/>
          </ac:spMkLst>
        </pc:spChg>
        <pc:spChg chg="del">
          <ac:chgData name="Kristiina Kuparinen" userId="311d3e8a-1251-4b58-8fd2-7590590fb382" providerId="ADAL" clId="{CFAFE3BC-9E8C-4606-A3AE-AB25FCBE3575}" dt="2023-06-15T09:52:36.920" v="5042" actId="931"/>
          <ac:spMkLst>
            <pc:docMk/>
            <pc:sldMk cId="316165067" sldId="417"/>
            <ac:spMk id="4" creationId="{EB5AFDF0-F34A-0696-4378-4A7F5B3DDC35}"/>
          </ac:spMkLst>
        </pc:spChg>
        <pc:spChg chg="mod">
          <ac:chgData name="Kristiina Kuparinen" userId="311d3e8a-1251-4b58-8fd2-7590590fb382" providerId="ADAL" clId="{CFAFE3BC-9E8C-4606-A3AE-AB25FCBE3575}" dt="2023-06-15T11:27:00.501" v="7853" actId="962"/>
          <ac:spMkLst>
            <pc:docMk/>
            <pc:sldMk cId="316165067" sldId="417"/>
            <ac:spMk id="5" creationId="{1DE3EAC0-8661-4250-D6EA-892BE1363BD2}"/>
          </ac:spMkLst>
        </pc:spChg>
        <pc:spChg chg="mod">
          <ac:chgData name="Kristiina Kuparinen" userId="311d3e8a-1251-4b58-8fd2-7590590fb382" providerId="ADAL" clId="{CFAFE3BC-9E8C-4606-A3AE-AB25FCBE3575}" dt="2023-06-15T11:27:06.901" v="7857"/>
          <ac:spMkLst>
            <pc:docMk/>
            <pc:sldMk cId="316165067" sldId="417"/>
            <ac:spMk id="6" creationId="{3C131538-B642-559C-82FD-4DA301214E65}"/>
          </ac:spMkLst>
        </pc:spChg>
        <pc:spChg chg="mod">
          <ac:chgData name="Kristiina Kuparinen" userId="311d3e8a-1251-4b58-8fd2-7590590fb382" providerId="ADAL" clId="{CFAFE3BC-9E8C-4606-A3AE-AB25FCBE3575}" dt="2023-06-15T11:27:10.891" v="7862"/>
          <ac:spMkLst>
            <pc:docMk/>
            <pc:sldMk cId="316165067" sldId="417"/>
            <ac:spMk id="7" creationId="{90B728DC-5FF6-2988-3C34-37FD19A9ED57}"/>
          </ac:spMkLst>
        </pc:spChg>
        <pc:spChg chg="add mod">
          <ac:chgData name="Kristiina Kuparinen" userId="311d3e8a-1251-4b58-8fd2-7590590fb382" providerId="ADAL" clId="{CFAFE3BC-9E8C-4606-A3AE-AB25FCBE3575}" dt="2023-06-15T09:58:58.617" v="5551" actId="1076"/>
          <ac:spMkLst>
            <pc:docMk/>
            <pc:sldMk cId="316165067" sldId="417"/>
            <ac:spMk id="10" creationId="{E4538AEE-39FE-BC14-D4A1-D291C03B4FBD}"/>
          </ac:spMkLst>
        </pc:spChg>
        <pc:picChg chg="add mod">
          <ac:chgData name="Kristiina Kuparinen" userId="311d3e8a-1251-4b58-8fd2-7590590fb382" providerId="ADAL" clId="{CFAFE3BC-9E8C-4606-A3AE-AB25FCBE3575}" dt="2023-06-15T11:26:58.328" v="7852" actId="962"/>
          <ac:picMkLst>
            <pc:docMk/>
            <pc:sldMk cId="316165067" sldId="417"/>
            <ac:picMk id="9" creationId="{704AD22C-4D53-BD3C-D995-8E812AB4E365}"/>
          </ac:picMkLst>
        </pc:picChg>
      </pc:sldChg>
      <pc:sldChg chg="addSp delSp modSp new mod modClrScheme chgLayout">
        <pc:chgData name="Kristiina Kuparinen" userId="311d3e8a-1251-4b58-8fd2-7590590fb382" providerId="ADAL" clId="{CFAFE3BC-9E8C-4606-A3AE-AB25FCBE3575}" dt="2023-06-15T11:35:30.663" v="7942" actId="962"/>
        <pc:sldMkLst>
          <pc:docMk/>
          <pc:sldMk cId="1277500494" sldId="418"/>
        </pc:sldMkLst>
        <pc:spChg chg="del mod ord">
          <ac:chgData name="Kristiina Kuparinen" userId="311d3e8a-1251-4b58-8fd2-7590590fb382" providerId="ADAL" clId="{CFAFE3BC-9E8C-4606-A3AE-AB25FCBE3575}" dt="2023-06-15T10:24:27.658" v="6658" actId="700"/>
          <ac:spMkLst>
            <pc:docMk/>
            <pc:sldMk cId="1277500494" sldId="418"/>
            <ac:spMk id="2" creationId="{B60C3768-1B29-6C3E-5AB5-E82C2ABBBADF}"/>
          </ac:spMkLst>
        </pc:spChg>
        <pc:spChg chg="del">
          <ac:chgData name="Kristiina Kuparinen" userId="311d3e8a-1251-4b58-8fd2-7590590fb382" providerId="ADAL" clId="{CFAFE3BC-9E8C-4606-A3AE-AB25FCBE3575}" dt="2023-06-15T10:24:27.658" v="6658" actId="700"/>
          <ac:spMkLst>
            <pc:docMk/>
            <pc:sldMk cId="1277500494" sldId="418"/>
            <ac:spMk id="3" creationId="{2ADC0995-BC2A-14CD-D995-23F969D2680E}"/>
          </ac:spMkLst>
        </pc:spChg>
        <pc:spChg chg="mod ord">
          <ac:chgData name="Kristiina Kuparinen" userId="311d3e8a-1251-4b58-8fd2-7590590fb382" providerId="ADAL" clId="{CFAFE3BC-9E8C-4606-A3AE-AB25FCBE3575}" dt="2023-06-15T11:34:52.617" v="7939"/>
          <ac:spMkLst>
            <pc:docMk/>
            <pc:sldMk cId="1277500494" sldId="418"/>
            <ac:spMk id="4" creationId="{A6AE332D-1975-E733-DA13-72F9BAFA1C9E}"/>
          </ac:spMkLst>
        </pc:spChg>
        <pc:spChg chg="mod ord">
          <ac:chgData name="Kristiina Kuparinen" userId="311d3e8a-1251-4b58-8fd2-7590590fb382" providerId="ADAL" clId="{CFAFE3BC-9E8C-4606-A3AE-AB25FCBE3575}" dt="2023-06-15T11:34:56.217" v="7940"/>
          <ac:spMkLst>
            <pc:docMk/>
            <pc:sldMk cId="1277500494" sldId="418"/>
            <ac:spMk id="5" creationId="{5217AB8F-1742-CEAA-71F3-A264A23EB1CC}"/>
          </ac:spMkLst>
        </pc:spChg>
        <pc:spChg chg="mod ord">
          <ac:chgData name="Kristiina Kuparinen" userId="311d3e8a-1251-4b58-8fd2-7590590fb382" providerId="ADAL" clId="{CFAFE3BC-9E8C-4606-A3AE-AB25FCBE3575}" dt="2023-06-15T11:35:05.362" v="7941" actId="13244"/>
          <ac:spMkLst>
            <pc:docMk/>
            <pc:sldMk cId="1277500494" sldId="418"/>
            <ac:spMk id="6" creationId="{CF374AAA-DCB8-E0C8-50EC-C8C0A70675FA}"/>
          </ac:spMkLst>
        </pc:spChg>
        <pc:spChg chg="add mod ord">
          <ac:chgData name="Kristiina Kuparinen" userId="311d3e8a-1251-4b58-8fd2-7590590fb382" providerId="ADAL" clId="{CFAFE3BC-9E8C-4606-A3AE-AB25FCBE3575}" dt="2023-06-15T10:24:42.654" v="6670" actId="20577"/>
          <ac:spMkLst>
            <pc:docMk/>
            <pc:sldMk cId="1277500494" sldId="418"/>
            <ac:spMk id="7" creationId="{4734B347-F0DD-974B-5DCE-A0CCC6A1A9DC}"/>
          </ac:spMkLst>
        </pc:spChg>
        <pc:spChg chg="add del">
          <ac:chgData name="Kristiina Kuparinen" userId="311d3e8a-1251-4b58-8fd2-7590590fb382" providerId="ADAL" clId="{CFAFE3BC-9E8C-4606-A3AE-AB25FCBE3575}" dt="2023-06-15T10:24:46.969" v="6672" actId="22"/>
          <ac:spMkLst>
            <pc:docMk/>
            <pc:sldMk cId="1277500494" sldId="418"/>
            <ac:spMk id="9" creationId="{F0E246FE-D3E3-5E66-40EE-79E7A44B121F}"/>
          </ac:spMkLst>
        </pc:spChg>
        <pc:spChg chg="add del">
          <ac:chgData name="Kristiina Kuparinen" userId="311d3e8a-1251-4b58-8fd2-7590590fb382" providerId="ADAL" clId="{CFAFE3BC-9E8C-4606-A3AE-AB25FCBE3575}" dt="2023-06-15T10:25:38.410" v="6678" actId="478"/>
          <ac:spMkLst>
            <pc:docMk/>
            <pc:sldMk cId="1277500494" sldId="418"/>
            <ac:spMk id="11" creationId="{D238B39D-0FE0-4220-B76C-50BCE5742F09}"/>
          </ac:spMkLst>
        </pc:spChg>
        <pc:spChg chg="add mod">
          <ac:chgData name="Kristiina Kuparinen" userId="311d3e8a-1251-4b58-8fd2-7590590fb382" providerId="ADAL" clId="{CFAFE3BC-9E8C-4606-A3AE-AB25FCBE3575}" dt="2023-06-15T10:27:05.092" v="6725" actId="255"/>
          <ac:spMkLst>
            <pc:docMk/>
            <pc:sldMk cId="1277500494" sldId="418"/>
            <ac:spMk id="13" creationId="{3FE0CAFB-C945-0226-8743-AD5880C13273}"/>
          </ac:spMkLst>
        </pc:spChg>
        <pc:picChg chg="add mod">
          <ac:chgData name="Kristiina Kuparinen" userId="311d3e8a-1251-4b58-8fd2-7590590fb382" providerId="ADAL" clId="{CFAFE3BC-9E8C-4606-A3AE-AB25FCBE3575}" dt="2023-06-15T11:35:30.663" v="7942" actId="962"/>
          <ac:picMkLst>
            <pc:docMk/>
            <pc:sldMk cId="1277500494" sldId="418"/>
            <ac:picMk id="1026" creationId="{362E8953-BAF2-826A-C24E-31741D3D3271}"/>
          </ac:picMkLst>
        </pc:picChg>
        <pc:picChg chg="add del">
          <ac:chgData name="Kristiina Kuparinen" userId="311d3e8a-1251-4b58-8fd2-7590590fb382" providerId="ADAL" clId="{CFAFE3BC-9E8C-4606-A3AE-AB25FCBE3575}" dt="2023-06-15T10:25:20.554" v="6676"/>
          <ac:picMkLst>
            <pc:docMk/>
            <pc:sldMk cId="1277500494" sldId="418"/>
            <ac:picMk id="1028" creationId="{AEB34E98-40B4-2128-267B-43346C7A23CD}"/>
          </ac:picMkLst>
        </pc:picChg>
      </pc:sldChg>
    </pc:docChg>
  </pc:docChgLst>
  <pc:docChgLst>
    <pc:chgData name="Sandström, Anniina M E" userId="7d16b7d1-d312-49ca-9ae8-2fd4d9b2b53d" providerId="ADAL" clId="{969B3BB9-C35E-4A20-84CA-37E434615E0C}"/>
    <pc:docChg chg="undo redo custSel addSld delSld modSld sldOrd addMainMaster delMainMaster delSection modSection">
      <pc:chgData name="Sandström, Anniina M E" userId="7d16b7d1-d312-49ca-9ae8-2fd4d9b2b53d" providerId="ADAL" clId="{969B3BB9-C35E-4A20-84CA-37E434615E0C}" dt="2023-07-07T12:02:33.874" v="1803" actId="13244"/>
      <pc:docMkLst>
        <pc:docMk/>
      </pc:docMkLst>
      <pc:sldChg chg="modSp mod">
        <pc:chgData name="Sandström, Anniina M E" userId="7d16b7d1-d312-49ca-9ae8-2fd4d9b2b53d" providerId="ADAL" clId="{969B3BB9-C35E-4A20-84CA-37E434615E0C}" dt="2023-07-07T11:36:24.228" v="1516" actId="20577"/>
        <pc:sldMkLst>
          <pc:docMk/>
          <pc:sldMk cId="1272182249" sldId="346"/>
        </pc:sldMkLst>
        <pc:spChg chg="mod">
          <ac:chgData name="Sandström, Anniina M E" userId="7d16b7d1-d312-49ca-9ae8-2fd4d9b2b53d" providerId="ADAL" clId="{969B3BB9-C35E-4A20-84CA-37E434615E0C}" dt="2023-07-07T11:36:24.228" v="1516" actId="20577"/>
          <ac:spMkLst>
            <pc:docMk/>
            <pc:sldMk cId="1272182249" sldId="346"/>
            <ac:spMk id="2" creationId="{0B565C54-7D3E-4BC8-B2B3-169C36C77ACA}"/>
          </ac:spMkLst>
        </pc:spChg>
      </pc:sldChg>
      <pc:sldChg chg="ord">
        <pc:chgData name="Sandström, Anniina M E" userId="7d16b7d1-d312-49ca-9ae8-2fd4d9b2b53d" providerId="ADAL" clId="{969B3BB9-C35E-4A20-84CA-37E434615E0C}" dt="2023-07-07T11:36:12.688" v="1511"/>
        <pc:sldMkLst>
          <pc:docMk/>
          <pc:sldMk cId="1498726548" sldId="349"/>
        </pc:sldMkLst>
      </pc:sldChg>
      <pc:sldChg chg="addSp delSp modSp mod ord">
        <pc:chgData name="Sandström, Anniina M E" userId="7d16b7d1-d312-49ca-9ae8-2fd4d9b2b53d" providerId="ADAL" clId="{969B3BB9-C35E-4A20-84CA-37E434615E0C}" dt="2023-07-07T11:43:16.799" v="1611" actId="962"/>
        <pc:sldMkLst>
          <pc:docMk/>
          <pc:sldMk cId="1402754959" sldId="355"/>
        </pc:sldMkLst>
        <pc:spChg chg="mod">
          <ac:chgData name="Sandström, Anniina M E" userId="7d16b7d1-d312-49ca-9ae8-2fd4d9b2b53d" providerId="ADAL" clId="{969B3BB9-C35E-4A20-84CA-37E434615E0C}" dt="2023-07-07T11:06:49.686" v="1256" actId="1076"/>
          <ac:spMkLst>
            <pc:docMk/>
            <pc:sldMk cId="1402754959" sldId="355"/>
            <ac:spMk id="2" creationId="{2948F717-90A9-4774-AFEE-E5F34E84CFBD}"/>
          </ac:spMkLst>
        </pc:spChg>
        <pc:spChg chg="mod">
          <ac:chgData name="Sandström, Anniina M E" userId="7d16b7d1-d312-49ca-9ae8-2fd4d9b2b53d" providerId="ADAL" clId="{969B3BB9-C35E-4A20-84CA-37E434615E0C}" dt="2023-07-07T11:03:42.230" v="1251" actId="20577"/>
          <ac:spMkLst>
            <pc:docMk/>
            <pc:sldMk cId="1402754959" sldId="355"/>
            <ac:spMk id="3" creationId="{0FC27EB7-0457-4F14-9423-4BE874D4625C}"/>
          </ac:spMkLst>
        </pc:spChg>
        <pc:spChg chg="mod">
          <ac:chgData name="Sandström, Anniina M E" userId="7d16b7d1-d312-49ca-9ae8-2fd4d9b2b53d" providerId="ADAL" clId="{969B3BB9-C35E-4A20-84CA-37E434615E0C}" dt="2023-07-07T07:57:09.309" v="4" actId="1076"/>
          <ac:spMkLst>
            <pc:docMk/>
            <pc:sldMk cId="1402754959" sldId="355"/>
            <ac:spMk id="6" creationId="{C370CDCA-F98F-4C61-A2C5-929BBC0EE801}"/>
          </ac:spMkLst>
        </pc:spChg>
        <pc:spChg chg="mod">
          <ac:chgData name="Sandström, Anniina M E" userId="7d16b7d1-d312-49ca-9ae8-2fd4d9b2b53d" providerId="ADAL" clId="{969B3BB9-C35E-4A20-84CA-37E434615E0C}" dt="2023-07-07T11:34:07.109" v="1505" actId="1076"/>
          <ac:spMkLst>
            <pc:docMk/>
            <pc:sldMk cId="1402754959" sldId="355"/>
            <ac:spMk id="8" creationId="{7449A07E-48C7-4FF4-8E5B-4B1B018C9A63}"/>
          </ac:spMkLst>
        </pc:spChg>
        <pc:spChg chg="add del mod">
          <ac:chgData name="Sandström, Anniina M E" userId="7d16b7d1-d312-49ca-9ae8-2fd4d9b2b53d" providerId="ADAL" clId="{969B3BB9-C35E-4A20-84CA-37E434615E0C}" dt="2023-07-07T09:09:00.090" v="623" actId="767"/>
          <ac:spMkLst>
            <pc:docMk/>
            <pc:sldMk cId="1402754959" sldId="355"/>
            <ac:spMk id="21" creationId="{EE79FF45-F15A-7A61-9C48-583A7720986D}"/>
          </ac:spMkLst>
        </pc:spChg>
        <pc:spChg chg="add mod">
          <ac:chgData name="Sandström, Anniina M E" userId="7d16b7d1-d312-49ca-9ae8-2fd4d9b2b53d" providerId="ADAL" clId="{969B3BB9-C35E-4A20-84CA-37E434615E0C}" dt="2023-07-07T11:06:19.167" v="1253" actId="164"/>
          <ac:spMkLst>
            <pc:docMk/>
            <pc:sldMk cId="1402754959" sldId="355"/>
            <ac:spMk id="23" creationId="{96FDCC1B-B854-7689-BEF7-FB3C41C7FE2F}"/>
          </ac:spMkLst>
        </pc:spChg>
        <pc:spChg chg="add del mod">
          <ac:chgData name="Sandström, Anniina M E" userId="7d16b7d1-d312-49ca-9ae8-2fd4d9b2b53d" providerId="ADAL" clId="{969B3BB9-C35E-4A20-84CA-37E434615E0C}" dt="2023-07-07T09:09:53.689" v="645" actId="478"/>
          <ac:spMkLst>
            <pc:docMk/>
            <pc:sldMk cId="1402754959" sldId="355"/>
            <ac:spMk id="24" creationId="{9C9AAE3C-5B65-7020-C3B2-211CD001028F}"/>
          </ac:spMkLst>
        </pc:spChg>
        <pc:spChg chg="add del">
          <ac:chgData name="Sandström, Anniina M E" userId="7d16b7d1-d312-49ca-9ae8-2fd4d9b2b53d" providerId="ADAL" clId="{969B3BB9-C35E-4A20-84CA-37E434615E0C}" dt="2023-07-07T09:09:51.487" v="644" actId="478"/>
          <ac:spMkLst>
            <pc:docMk/>
            <pc:sldMk cId="1402754959" sldId="355"/>
            <ac:spMk id="25" creationId="{16FEDDA1-1721-AE20-75C7-0C850700EE24}"/>
          </ac:spMkLst>
        </pc:spChg>
        <pc:spChg chg="add mod ord">
          <ac:chgData name="Sandström, Anniina M E" userId="7d16b7d1-d312-49ca-9ae8-2fd4d9b2b53d" providerId="ADAL" clId="{969B3BB9-C35E-4A20-84CA-37E434615E0C}" dt="2023-07-07T11:06:01.839" v="1252" actId="13244"/>
          <ac:spMkLst>
            <pc:docMk/>
            <pc:sldMk cId="1402754959" sldId="355"/>
            <ac:spMk id="29" creationId="{7E9F0087-FD1B-F9C2-6C3F-6666768688DE}"/>
          </ac:spMkLst>
        </pc:spChg>
        <pc:grpChg chg="add mod ord">
          <ac:chgData name="Sandström, Anniina M E" userId="7d16b7d1-d312-49ca-9ae8-2fd4d9b2b53d" providerId="ADAL" clId="{969B3BB9-C35E-4A20-84CA-37E434615E0C}" dt="2023-07-07T11:43:16.799" v="1611" actId="962"/>
          <ac:grpSpMkLst>
            <pc:docMk/>
            <pc:sldMk cId="1402754959" sldId="355"/>
            <ac:grpSpMk id="4" creationId="{58AC0421-E0AF-15C9-7D9D-7BB37446A2CF}"/>
          </ac:grpSpMkLst>
        </pc:grpChg>
        <pc:picChg chg="mod">
          <ac:chgData name="Sandström, Anniina M E" userId="7d16b7d1-d312-49ca-9ae8-2fd4d9b2b53d" providerId="ADAL" clId="{969B3BB9-C35E-4A20-84CA-37E434615E0C}" dt="2023-07-07T09:10:00.992" v="647" actId="1076"/>
          <ac:picMkLst>
            <pc:docMk/>
            <pc:sldMk cId="1402754959" sldId="355"/>
            <ac:picMk id="12" creationId="{97AEFFA4-5A3B-9BD5-2F5B-B1787DA2BA3C}"/>
          </ac:picMkLst>
        </pc:picChg>
        <pc:picChg chg="mod">
          <ac:chgData name="Sandström, Anniina M E" userId="7d16b7d1-d312-49ca-9ae8-2fd4d9b2b53d" providerId="ADAL" clId="{969B3BB9-C35E-4A20-84CA-37E434615E0C}" dt="2023-07-07T11:06:19.167" v="1253" actId="164"/>
          <ac:picMkLst>
            <pc:docMk/>
            <pc:sldMk cId="1402754959" sldId="355"/>
            <ac:picMk id="15" creationId="{FE833E14-2C83-52CC-6169-8F5C02831D05}"/>
          </ac:picMkLst>
        </pc:picChg>
        <pc:cxnChg chg="mod">
          <ac:chgData name="Sandström, Anniina M E" userId="7d16b7d1-d312-49ca-9ae8-2fd4d9b2b53d" providerId="ADAL" clId="{969B3BB9-C35E-4A20-84CA-37E434615E0C}" dt="2023-07-07T10:48:12.347" v="1228" actId="14100"/>
          <ac:cxnSpMkLst>
            <pc:docMk/>
            <pc:sldMk cId="1402754959" sldId="355"/>
            <ac:cxnSpMk id="20" creationId="{87BEF16E-5EAC-79F4-5962-6B679D2D2D3F}"/>
          </ac:cxnSpMkLst>
        </pc:cxnChg>
        <pc:cxnChg chg="mod">
          <ac:chgData name="Sandström, Anniina M E" userId="7d16b7d1-d312-49ca-9ae8-2fd4d9b2b53d" providerId="ADAL" clId="{969B3BB9-C35E-4A20-84CA-37E434615E0C}" dt="2023-07-07T10:48:28.228" v="1235" actId="14100"/>
          <ac:cxnSpMkLst>
            <pc:docMk/>
            <pc:sldMk cId="1402754959" sldId="355"/>
            <ac:cxnSpMk id="22" creationId="{76F7BEC4-F004-467B-B201-ACAAEFDB59E5}"/>
          </ac:cxnSpMkLst>
        </pc:cxnChg>
      </pc:sldChg>
      <pc:sldChg chg="addSp delSp modSp mod ord">
        <pc:chgData name="Sandström, Anniina M E" userId="7d16b7d1-d312-49ca-9ae8-2fd4d9b2b53d" providerId="ADAL" clId="{969B3BB9-C35E-4A20-84CA-37E434615E0C}" dt="2023-07-07T11:45:03.811" v="1622" actId="13244"/>
        <pc:sldMkLst>
          <pc:docMk/>
          <pc:sldMk cId="3418806005" sldId="396"/>
        </pc:sldMkLst>
        <pc:spChg chg="mod">
          <ac:chgData name="Sandström, Anniina M E" userId="7d16b7d1-d312-49ca-9ae8-2fd4d9b2b53d" providerId="ADAL" clId="{969B3BB9-C35E-4A20-84CA-37E434615E0C}" dt="2023-07-07T09:13:34.300" v="714" actId="14100"/>
          <ac:spMkLst>
            <pc:docMk/>
            <pc:sldMk cId="3418806005" sldId="396"/>
            <ac:spMk id="2" creationId="{2948F717-90A9-4774-AFEE-E5F34E84CFBD}"/>
          </ac:spMkLst>
        </pc:spChg>
        <pc:spChg chg="mod">
          <ac:chgData name="Sandström, Anniina M E" userId="7d16b7d1-d312-49ca-9ae8-2fd4d9b2b53d" providerId="ADAL" clId="{969B3BB9-C35E-4A20-84CA-37E434615E0C}" dt="2023-07-07T11:31:42.030" v="1494" actId="14100"/>
          <ac:spMkLst>
            <pc:docMk/>
            <pc:sldMk cId="3418806005" sldId="396"/>
            <ac:spMk id="3" creationId="{0FC27EB7-0457-4F14-9423-4BE874D4625C}"/>
          </ac:spMkLst>
        </pc:spChg>
        <pc:spChg chg="add mod ord">
          <ac:chgData name="Sandström, Anniina M E" userId="7d16b7d1-d312-49ca-9ae8-2fd4d9b2b53d" providerId="ADAL" clId="{969B3BB9-C35E-4A20-84CA-37E434615E0C}" dt="2023-07-07T11:43:56.072" v="1612" actId="13244"/>
          <ac:spMkLst>
            <pc:docMk/>
            <pc:sldMk cId="3418806005" sldId="396"/>
            <ac:spMk id="9" creationId="{D046D7D7-2B37-D9E7-72C5-F674EB7D160B}"/>
          </ac:spMkLst>
        </pc:spChg>
        <pc:spChg chg="mod">
          <ac:chgData name="Sandström, Anniina M E" userId="7d16b7d1-d312-49ca-9ae8-2fd4d9b2b53d" providerId="ADAL" clId="{969B3BB9-C35E-4A20-84CA-37E434615E0C}" dt="2023-07-07T11:31:03.788" v="1479" actId="164"/>
          <ac:spMkLst>
            <pc:docMk/>
            <pc:sldMk cId="3418806005" sldId="396"/>
            <ac:spMk id="11" creationId="{C0334B4E-56E8-88A5-985A-EC772BDA60E8}"/>
          </ac:spMkLst>
        </pc:spChg>
        <pc:spChg chg="add del mod">
          <ac:chgData name="Sandström, Anniina M E" userId="7d16b7d1-d312-49ca-9ae8-2fd4d9b2b53d" providerId="ADAL" clId="{969B3BB9-C35E-4A20-84CA-37E434615E0C}" dt="2023-07-07T09:03:27.872" v="565" actId="478"/>
          <ac:spMkLst>
            <pc:docMk/>
            <pc:sldMk cId="3418806005" sldId="396"/>
            <ac:spMk id="12" creationId="{CCBD0D01-0214-172B-E67E-C3EAEB468016}"/>
          </ac:spMkLst>
        </pc:spChg>
        <pc:spChg chg="add del mod">
          <ac:chgData name="Sandström, Anniina M E" userId="7d16b7d1-d312-49ca-9ae8-2fd4d9b2b53d" providerId="ADAL" clId="{969B3BB9-C35E-4A20-84CA-37E434615E0C}" dt="2023-07-07T09:14:06.560" v="725" actId="478"/>
          <ac:spMkLst>
            <pc:docMk/>
            <pc:sldMk cId="3418806005" sldId="396"/>
            <ac:spMk id="16" creationId="{25391C5C-8440-3E6C-BF33-4D93C2CCE9B2}"/>
          </ac:spMkLst>
        </pc:spChg>
        <pc:spChg chg="add mod">
          <ac:chgData name="Sandström, Anniina M E" userId="7d16b7d1-d312-49ca-9ae8-2fd4d9b2b53d" providerId="ADAL" clId="{969B3BB9-C35E-4A20-84CA-37E434615E0C}" dt="2023-07-07T11:30:53.772" v="1476" actId="164"/>
          <ac:spMkLst>
            <pc:docMk/>
            <pc:sldMk cId="3418806005" sldId="396"/>
            <ac:spMk id="17" creationId="{D5C8EAC3-2A33-E830-3BD3-F311EA596E9D}"/>
          </ac:spMkLst>
        </pc:spChg>
        <pc:spChg chg="add del">
          <ac:chgData name="Sandström, Anniina M E" userId="7d16b7d1-d312-49ca-9ae8-2fd4d9b2b53d" providerId="ADAL" clId="{969B3BB9-C35E-4A20-84CA-37E434615E0C}" dt="2023-07-07T08:07:05.927" v="127" actId="478"/>
          <ac:spMkLst>
            <pc:docMk/>
            <pc:sldMk cId="3418806005" sldId="396"/>
            <ac:spMk id="24" creationId="{BED89B7E-B839-9AFE-9ACE-031AC1252311}"/>
          </ac:spMkLst>
        </pc:spChg>
        <pc:spChg chg="add del">
          <ac:chgData name="Sandström, Anniina M E" userId="7d16b7d1-d312-49ca-9ae8-2fd4d9b2b53d" providerId="ADAL" clId="{969B3BB9-C35E-4A20-84CA-37E434615E0C}" dt="2023-07-07T08:07:11.716" v="130" actId="478"/>
          <ac:spMkLst>
            <pc:docMk/>
            <pc:sldMk cId="3418806005" sldId="396"/>
            <ac:spMk id="38" creationId="{1F05DC0A-BE7D-7472-40D3-74C4902D86D8}"/>
          </ac:spMkLst>
        </pc:spChg>
        <pc:grpChg chg="add mod ord">
          <ac:chgData name="Sandström, Anniina M E" userId="7d16b7d1-d312-49ca-9ae8-2fd4d9b2b53d" providerId="ADAL" clId="{969B3BB9-C35E-4A20-84CA-37E434615E0C}" dt="2023-07-07T11:45:03.811" v="1622" actId="13244"/>
          <ac:grpSpMkLst>
            <pc:docMk/>
            <pc:sldMk cId="3418806005" sldId="396"/>
            <ac:grpSpMk id="5" creationId="{3720EBE2-A4D0-AE64-9B43-AF55055F1504}"/>
          </ac:grpSpMkLst>
        </pc:grpChg>
        <pc:grpChg chg="add mod ord">
          <ac:chgData name="Sandström, Anniina M E" userId="7d16b7d1-d312-49ca-9ae8-2fd4d9b2b53d" providerId="ADAL" clId="{969B3BB9-C35E-4A20-84CA-37E434615E0C}" dt="2023-07-07T11:45:00.839" v="1620" actId="13244"/>
          <ac:grpSpMkLst>
            <pc:docMk/>
            <pc:sldMk cId="3418806005" sldId="396"/>
            <ac:grpSpMk id="8" creationId="{2AF643C9-1091-033D-98C6-BCDF2D1D7E3E}"/>
          </ac:grpSpMkLst>
        </pc:grpChg>
        <pc:picChg chg="add del mod">
          <ac:chgData name="Sandström, Anniina M E" userId="7d16b7d1-d312-49ca-9ae8-2fd4d9b2b53d" providerId="ADAL" clId="{969B3BB9-C35E-4A20-84CA-37E434615E0C}" dt="2023-07-07T11:30:53.772" v="1476" actId="164"/>
          <ac:picMkLst>
            <pc:docMk/>
            <pc:sldMk cId="3418806005" sldId="396"/>
            <ac:picMk id="10" creationId="{27A3B507-403D-EDF2-C69D-544DAE7D8EC6}"/>
          </ac:picMkLst>
        </pc:picChg>
        <pc:picChg chg="mod">
          <ac:chgData name="Sandström, Anniina M E" userId="7d16b7d1-d312-49ca-9ae8-2fd4d9b2b53d" providerId="ADAL" clId="{969B3BB9-C35E-4A20-84CA-37E434615E0C}" dt="2023-07-07T11:31:03.788" v="1479" actId="164"/>
          <ac:picMkLst>
            <pc:docMk/>
            <pc:sldMk cId="3418806005" sldId="396"/>
            <ac:picMk id="26" creationId="{028B8829-2D67-AD05-783F-B7F24901CBB7}"/>
          </ac:picMkLst>
        </pc:picChg>
        <pc:cxnChg chg="mod">
          <ac:chgData name="Sandström, Anniina M E" userId="7d16b7d1-d312-49ca-9ae8-2fd4d9b2b53d" providerId="ADAL" clId="{969B3BB9-C35E-4A20-84CA-37E434615E0C}" dt="2023-07-07T11:32:00.486" v="1498" actId="14100"/>
          <ac:cxnSpMkLst>
            <pc:docMk/>
            <pc:sldMk cId="3418806005" sldId="396"/>
            <ac:cxnSpMk id="4" creationId="{4B524192-CF7E-A8EB-DA41-C2503DEB33C5}"/>
          </ac:cxnSpMkLst>
        </pc:cxnChg>
        <pc:cxnChg chg="mod ord">
          <ac:chgData name="Sandström, Anniina M E" userId="7d16b7d1-d312-49ca-9ae8-2fd4d9b2b53d" providerId="ADAL" clId="{969B3BB9-C35E-4A20-84CA-37E434615E0C}" dt="2023-07-07T11:44:52.826" v="1619" actId="962"/>
          <ac:cxnSpMkLst>
            <pc:docMk/>
            <pc:sldMk cId="3418806005" sldId="396"/>
            <ac:cxnSpMk id="27" creationId="{1A501CA8-2479-7EEC-0E84-9C6E6FBAEEDE}"/>
          </ac:cxnSpMkLst>
        </pc:cxnChg>
      </pc:sldChg>
      <pc:sldChg chg="addSp delSp modSp mod ord">
        <pc:chgData name="Sandström, Anniina M E" userId="7d16b7d1-d312-49ca-9ae8-2fd4d9b2b53d" providerId="ADAL" clId="{969B3BB9-C35E-4A20-84CA-37E434615E0C}" dt="2023-07-07T11:51:17.644" v="1708" actId="121"/>
        <pc:sldMkLst>
          <pc:docMk/>
          <pc:sldMk cId="1722126859" sldId="399"/>
        </pc:sldMkLst>
        <pc:spChg chg="mod">
          <ac:chgData name="Sandström, Anniina M E" userId="7d16b7d1-d312-49ca-9ae8-2fd4d9b2b53d" providerId="ADAL" clId="{969B3BB9-C35E-4A20-84CA-37E434615E0C}" dt="2023-07-07T09:31:28.557" v="888" actId="2711"/>
          <ac:spMkLst>
            <pc:docMk/>
            <pc:sldMk cId="1722126859" sldId="399"/>
            <ac:spMk id="2" creationId="{2948F717-90A9-4774-AFEE-E5F34E84CFBD}"/>
          </ac:spMkLst>
        </pc:spChg>
        <pc:spChg chg="mod">
          <ac:chgData name="Sandström, Anniina M E" userId="7d16b7d1-d312-49ca-9ae8-2fd4d9b2b53d" providerId="ADAL" clId="{969B3BB9-C35E-4A20-84CA-37E434615E0C}" dt="2023-07-07T11:26:34.921" v="1411" actId="27636"/>
          <ac:spMkLst>
            <pc:docMk/>
            <pc:sldMk cId="1722126859" sldId="399"/>
            <ac:spMk id="3" creationId="{0FC27EB7-0457-4F14-9423-4BE874D4625C}"/>
          </ac:spMkLst>
        </pc:spChg>
        <pc:spChg chg="add del mod">
          <ac:chgData name="Sandström, Anniina M E" userId="7d16b7d1-d312-49ca-9ae8-2fd4d9b2b53d" providerId="ADAL" clId="{969B3BB9-C35E-4A20-84CA-37E434615E0C}" dt="2023-07-07T11:13:51.999" v="1312" actId="478"/>
          <ac:spMkLst>
            <pc:docMk/>
            <pc:sldMk cId="1722126859" sldId="399"/>
            <ac:spMk id="4" creationId="{E9C46DB7-3DFF-B4E6-A136-6E98E4F39211}"/>
          </ac:spMkLst>
        </pc:spChg>
        <pc:spChg chg="add mod ord">
          <ac:chgData name="Sandström, Anniina M E" userId="7d16b7d1-d312-49ca-9ae8-2fd4d9b2b53d" providerId="ADAL" clId="{969B3BB9-C35E-4A20-84CA-37E434615E0C}" dt="2023-07-07T11:47:27.831" v="1627" actId="13244"/>
          <ac:spMkLst>
            <pc:docMk/>
            <pc:sldMk cId="1722126859" sldId="399"/>
            <ac:spMk id="5" creationId="{E14A7083-E16C-F54C-F80F-75F78E306613}"/>
          </ac:spMkLst>
        </pc:spChg>
        <pc:spChg chg="mod topLvl">
          <ac:chgData name="Sandström, Anniina M E" userId="7d16b7d1-d312-49ca-9ae8-2fd4d9b2b53d" providerId="ADAL" clId="{969B3BB9-C35E-4A20-84CA-37E434615E0C}" dt="2023-07-07T11:17:23.776" v="1378" actId="14100"/>
          <ac:spMkLst>
            <pc:docMk/>
            <pc:sldMk cId="1722126859" sldId="399"/>
            <ac:spMk id="16" creationId="{3EEC0D70-CE42-0CE8-99EA-E802F6D0CB8E}"/>
          </ac:spMkLst>
        </pc:spChg>
        <pc:spChg chg="mod topLvl">
          <ac:chgData name="Sandström, Anniina M E" userId="7d16b7d1-d312-49ca-9ae8-2fd4d9b2b53d" providerId="ADAL" clId="{969B3BB9-C35E-4A20-84CA-37E434615E0C}" dt="2023-07-07T11:17:51.864" v="1380" actId="14100"/>
          <ac:spMkLst>
            <pc:docMk/>
            <pc:sldMk cId="1722126859" sldId="399"/>
            <ac:spMk id="17" creationId="{AF2FC57A-1F94-A9FD-FA8A-3CB3557279EE}"/>
          </ac:spMkLst>
        </pc:spChg>
        <pc:spChg chg="mod">
          <ac:chgData name="Sandström, Anniina M E" userId="7d16b7d1-d312-49ca-9ae8-2fd4d9b2b53d" providerId="ADAL" clId="{969B3BB9-C35E-4A20-84CA-37E434615E0C}" dt="2023-07-07T11:51:17.644" v="1708" actId="121"/>
          <ac:spMkLst>
            <pc:docMk/>
            <pc:sldMk cId="1722126859" sldId="399"/>
            <ac:spMk id="30" creationId="{D9511A39-A30A-9098-2561-D8084283D8D6}"/>
          </ac:spMkLst>
        </pc:spChg>
        <pc:grpChg chg="add del mod">
          <ac:chgData name="Sandström, Anniina M E" userId="7d16b7d1-d312-49ca-9ae8-2fd4d9b2b53d" providerId="ADAL" clId="{969B3BB9-C35E-4A20-84CA-37E434615E0C}" dt="2023-07-07T09:29:16.222" v="866" actId="165"/>
          <ac:grpSpMkLst>
            <pc:docMk/>
            <pc:sldMk cId="1722126859" sldId="399"/>
            <ac:grpSpMk id="4" creationId="{B26921F1-9B40-3197-D742-14571527343D}"/>
          </ac:grpSpMkLst>
        </pc:grpChg>
        <pc:picChg chg="mod topLvl">
          <ac:chgData name="Sandström, Anniina M E" userId="7d16b7d1-d312-49ca-9ae8-2fd4d9b2b53d" providerId="ADAL" clId="{969B3BB9-C35E-4A20-84CA-37E434615E0C}" dt="2023-07-07T11:17:13.808" v="1375" actId="1076"/>
          <ac:picMkLst>
            <pc:docMk/>
            <pc:sldMk cId="1722126859" sldId="399"/>
            <ac:picMk id="35" creationId="{94744EBE-233D-09CD-DF79-494AD7F589ED}"/>
          </ac:picMkLst>
        </pc:picChg>
        <pc:cxnChg chg="mod">
          <ac:chgData name="Sandström, Anniina M E" userId="7d16b7d1-d312-49ca-9ae8-2fd4d9b2b53d" providerId="ADAL" clId="{969B3BB9-C35E-4A20-84CA-37E434615E0C}" dt="2023-07-07T11:47:16.475" v="1626" actId="962"/>
          <ac:cxnSpMkLst>
            <pc:docMk/>
            <pc:sldMk cId="1722126859" sldId="399"/>
            <ac:cxnSpMk id="11" creationId="{1A3BA622-917A-42FA-076D-78A2FAA143D9}"/>
          </ac:cxnSpMkLst>
        </pc:cxnChg>
        <pc:cxnChg chg="mod ord">
          <ac:chgData name="Sandström, Anniina M E" userId="7d16b7d1-d312-49ca-9ae8-2fd4d9b2b53d" providerId="ADAL" clId="{969B3BB9-C35E-4A20-84CA-37E434615E0C}" dt="2023-07-07T11:48:05.160" v="1630" actId="962"/>
          <ac:cxnSpMkLst>
            <pc:docMk/>
            <pc:sldMk cId="1722126859" sldId="399"/>
            <ac:cxnSpMk id="19" creationId="{4A6B043A-3270-3B0A-40E7-FF9E9FCB3A52}"/>
          </ac:cxnSpMkLst>
        </pc:cxnChg>
        <pc:cxnChg chg="mod ord">
          <ac:chgData name="Sandström, Anniina M E" userId="7d16b7d1-d312-49ca-9ae8-2fd4d9b2b53d" providerId="ADAL" clId="{969B3BB9-C35E-4A20-84CA-37E434615E0C}" dt="2023-07-07T11:47:44.368" v="1628" actId="13244"/>
          <ac:cxnSpMkLst>
            <pc:docMk/>
            <pc:sldMk cId="1722126859" sldId="399"/>
            <ac:cxnSpMk id="24" creationId="{A9C83BF8-CAA0-986D-1749-89C91CFA4A4D}"/>
          </ac:cxnSpMkLst>
        </pc:cxnChg>
      </pc:sldChg>
      <pc:sldChg chg="addSp delSp modSp mod ord">
        <pc:chgData name="Sandström, Anniina M E" userId="7d16b7d1-d312-49ca-9ae8-2fd4d9b2b53d" providerId="ADAL" clId="{969B3BB9-C35E-4A20-84CA-37E434615E0C}" dt="2023-07-07T11:52:41.351" v="1711" actId="13244"/>
        <pc:sldMkLst>
          <pc:docMk/>
          <pc:sldMk cId="2510255422" sldId="400"/>
        </pc:sldMkLst>
        <pc:spChg chg="mod">
          <ac:chgData name="Sandström, Anniina M E" userId="7d16b7d1-d312-49ca-9ae8-2fd4d9b2b53d" providerId="ADAL" clId="{969B3BB9-C35E-4A20-84CA-37E434615E0C}" dt="2023-07-07T11:29:03.155" v="1460" actId="1076"/>
          <ac:spMkLst>
            <pc:docMk/>
            <pc:sldMk cId="2510255422" sldId="400"/>
            <ac:spMk id="2" creationId="{2948F717-90A9-4774-AFEE-E5F34E84CFBD}"/>
          </ac:spMkLst>
        </pc:spChg>
        <pc:spChg chg="mod">
          <ac:chgData name="Sandström, Anniina M E" userId="7d16b7d1-d312-49ca-9ae8-2fd4d9b2b53d" providerId="ADAL" clId="{969B3BB9-C35E-4A20-84CA-37E434615E0C}" dt="2023-07-07T11:29:35.684" v="1469" actId="1076"/>
          <ac:spMkLst>
            <pc:docMk/>
            <pc:sldMk cId="2510255422" sldId="400"/>
            <ac:spMk id="3" creationId="{0FC27EB7-0457-4F14-9423-4BE874D4625C}"/>
          </ac:spMkLst>
        </pc:spChg>
        <pc:spChg chg="add mod">
          <ac:chgData name="Sandström, Anniina M E" userId="7d16b7d1-d312-49ca-9ae8-2fd4d9b2b53d" providerId="ADAL" clId="{969B3BB9-C35E-4A20-84CA-37E434615E0C}" dt="2023-07-07T11:10:48.366" v="1277" actId="164"/>
          <ac:spMkLst>
            <pc:docMk/>
            <pc:sldMk cId="2510255422" sldId="400"/>
            <ac:spMk id="4" creationId="{6D8335B9-2D2E-B0E2-1F0A-D795E0C22E1B}"/>
          </ac:spMkLst>
        </pc:spChg>
        <pc:spChg chg="mod">
          <ac:chgData name="Sandström, Anniina M E" userId="7d16b7d1-d312-49ca-9ae8-2fd4d9b2b53d" providerId="ADAL" clId="{969B3BB9-C35E-4A20-84CA-37E434615E0C}" dt="2023-07-07T10:35:34.678" v="936" actId="1076"/>
          <ac:spMkLst>
            <pc:docMk/>
            <pc:sldMk cId="2510255422" sldId="400"/>
            <ac:spMk id="6" creationId="{C370CDCA-F98F-4C61-A2C5-929BBC0EE801}"/>
          </ac:spMkLst>
        </pc:spChg>
        <pc:spChg chg="add mod ord">
          <ac:chgData name="Sandström, Anniina M E" userId="7d16b7d1-d312-49ca-9ae8-2fd4d9b2b53d" providerId="ADAL" clId="{969B3BB9-C35E-4A20-84CA-37E434615E0C}" dt="2023-07-07T11:52:25.884" v="1709" actId="13244"/>
          <ac:spMkLst>
            <pc:docMk/>
            <pc:sldMk cId="2510255422" sldId="400"/>
            <ac:spMk id="9" creationId="{4212E254-C5B7-96BF-81C9-E78036C08F92}"/>
          </ac:spMkLst>
        </pc:spChg>
        <pc:spChg chg="mod">
          <ac:chgData name="Sandström, Anniina M E" userId="7d16b7d1-d312-49ca-9ae8-2fd4d9b2b53d" providerId="ADAL" clId="{969B3BB9-C35E-4A20-84CA-37E434615E0C}" dt="2023-07-07T11:10:37.721" v="1274" actId="164"/>
          <ac:spMkLst>
            <pc:docMk/>
            <pc:sldMk cId="2510255422" sldId="400"/>
            <ac:spMk id="34" creationId="{228F0220-1384-192C-386B-E45E0C0DEEB5}"/>
          </ac:spMkLst>
        </pc:spChg>
        <pc:spChg chg="del mod">
          <ac:chgData name="Sandström, Anniina M E" userId="7d16b7d1-d312-49ca-9ae8-2fd4d9b2b53d" providerId="ADAL" clId="{969B3BB9-C35E-4A20-84CA-37E434615E0C}" dt="2023-07-07T09:32:39.807" v="899" actId="478"/>
          <ac:spMkLst>
            <pc:docMk/>
            <pc:sldMk cId="2510255422" sldId="400"/>
            <ac:spMk id="35" creationId="{7593165C-BA65-F738-7DFA-C987DC4C0465}"/>
          </ac:spMkLst>
        </pc:spChg>
        <pc:spChg chg="del mod">
          <ac:chgData name="Sandström, Anniina M E" userId="7d16b7d1-d312-49ca-9ae8-2fd4d9b2b53d" providerId="ADAL" clId="{969B3BB9-C35E-4A20-84CA-37E434615E0C}" dt="2023-07-07T09:32:44.967" v="901" actId="478"/>
          <ac:spMkLst>
            <pc:docMk/>
            <pc:sldMk cId="2510255422" sldId="400"/>
            <ac:spMk id="36" creationId="{0C06CCD1-513E-A6EF-BDFD-D2E03AC32B14}"/>
          </ac:spMkLst>
        </pc:spChg>
        <pc:grpChg chg="add mod">
          <ac:chgData name="Sandström, Anniina M E" userId="7d16b7d1-d312-49ca-9ae8-2fd4d9b2b53d" providerId="ADAL" clId="{969B3BB9-C35E-4A20-84CA-37E434615E0C}" dt="2023-07-07T11:10:39.665" v="1276" actId="962"/>
          <ac:grpSpMkLst>
            <pc:docMk/>
            <pc:sldMk cId="2510255422" sldId="400"/>
            <ac:grpSpMk id="5" creationId="{6E4428D3-A19E-9FC1-47C0-B49FAB3115E8}"/>
          </ac:grpSpMkLst>
        </pc:grpChg>
        <pc:grpChg chg="add mod ord">
          <ac:chgData name="Sandström, Anniina M E" userId="7d16b7d1-d312-49ca-9ae8-2fd4d9b2b53d" providerId="ADAL" clId="{969B3BB9-C35E-4A20-84CA-37E434615E0C}" dt="2023-07-07T11:52:41.351" v="1711" actId="13244"/>
          <ac:grpSpMkLst>
            <pc:docMk/>
            <pc:sldMk cId="2510255422" sldId="400"/>
            <ac:grpSpMk id="8" creationId="{FFC276D8-CF3F-3A35-24E8-2854CBB849DD}"/>
          </ac:grpSpMkLst>
        </pc:grpChg>
        <pc:picChg chg="mod">
          <ac:chgData name="Sandström, Anniina M E" userId="7d16b7d1-d312-49ca-9ae8-2fd4d9b2b53d" providerId="ADAL" clId="{969B3BB9-C35E-4A20-84CA-37E434615E0C}" dt="2023-07-07T11:10:48.366" v="1277" actId="164"/>
          <ac:picMkLst>
            <pc:docMk/>
            <pc:sldMk cId="2510255422" sldId="400"/>
            <ac:picMk id="26" creationId="{9BDCCD0E-ED7B-F0BE-0C68-84D8A41F8CD5}"/>
          </ac:picMkLst>
        </pc:picChg>
        <pc:picChg chg="mod">
          <ac:chgData name="Sandström, Anniina M E" userId="7d16b7d1-d312-49ca-9ae8-2fd4d9b2b53d" providerId="ADAL" clId="{969B3BB9-C35E-4A20-84CA-37E434615E0C}" dt="2023-07-07T11:10:37.721" v="1274" actId="164"/>
          <ac:picMkLst>
            <pc:docMk/>
            <pc:sldMk cId="2510255422" sldId="400"/>
            <ac:picMk id="33" creationId="{9344F790-CD98-22E2-B402-95387AE0BBC4}"/>
          </ac:picMkLst>
        </pc:picChg>
      </pc:sldChg>
      <pc:sldChg chg="modSp mod ord">
        <pc:chgData name="Sandström, Anniina M E" userId="7d16b7d1-d312-49ca-9ae8-2fd4d9b2b53d" providerId="ADAL" clId="{969B3BB9-C35E-4A20-84CA-37E434615E0C}" dt="2023-07-07T11:36:12.688" v="1511"/>
        <pc:sldMkLst>
          <pc:docMk/>
          <pc:sldMk cId="3804281152" sldId="401"/>
        </pc:sldMkLst>
        <pc:spChg chg="mod">
          <ac:chgData name="Sandström, Anniina M E" userId="7d16b7d1-d312-49ca-9ae8-2fd4d9b2b53d" providerId="ADAL" clId="{969B3BB9-C35E-4A20-84CA-37E434615E0C}" dt="2023-07-07T08:14:11.415" v="326" actId="962"/>
          <ac:spMkLst>
            <pc:docMk/>
            <pc:sldMk cId="3804281152" sldId="401"/>
            <ac:spMk id="10" creationId="{A9D1A9C1-E7D8-5E80-85ED-862B71992407}"/>
          </ac:spMkLst>
        </pc:spChg>
        <pc:spChg chg="mod">
          <ac:chgData name="Sandström, Anniina M E" userId="7d16b7d1-d312-49ca-9ae8-2fd4d9b2b53d" providerId="ADAL" clId="{969B3BB9-C35E-4A20-84CA-37E434615E0C}" dt="2023-07-07T08:13:50.697" v="294" actId="790"/>
          <ac:spMkLst>
            <pc:docMk/>
            <pc:sldMk cId="3804281152" sldId="401"/>
            <ac:spMk id="13" creationId="{122FC253-4472-6955-F158-9CF2022B8821}"/>
          </ac:spMkLst>
        </pc:spChg>
        <pc:picChg chg="mod">
          <ac:chgData name="Sandström, Anniina M E" userId="7d16b7d1-d312-49ca-9ae8-2fd4d9b2b53d" providerId="ADAL" clId="{969B3BB9-C35E-4A20-84CA-37E434615E0C}" dt="2023-07-07T08:14:20.662" v="397" actId="962"/>
          <ac:picMkLst>
            <pc:docMk/>
            <pc:sldMk cId="3804281152" sldId="401"/>
            <ac:picMk id="14" creationId="{63E32940-70A2-2A48-02BC-2046E7F537D9}"/>
          </ac:picMkLst>
        </pc:picChg>
      </pc:sldChg>
      <pc:sldChg chg="modSp mod">
        <pc:chgData name="Sandström, Anniina M E" userId="7d16b7d1-d312-49ca-9ae8-2fd4d9b2b53d" providerId="ADAL" clId="{969B3BB9-C35E-4A20-84CA-37E434615E0C}" dt="2023-07-07T09:05:08.013" v="586" actId="12"/>
        <pc:sldMkLst>
          <pc:docMk/>
          <pc:sldMk cId="598493939" sldId="402"/>
        </pc:sldMkLst>
        <pc:spChg chg="mod">
          <ac:chgData name="Sandström, Anniina M E" userId="7d16b7d1-d312-49ca-9ae8-2fd4d9b2b53d" providerId="ADAL" clId="{969B3BB9-C35E-4A20-84CA-37E434615E0C}" dt="2023-07-07T09:05:08.013" v="586" actId="12"/>
          <ac:spMkLst>
            <pc:docMk/>
            <pc:sldMk cId="598493939" sldId="402"/>
            <ac:spMk id="3" creationId="{A360DFBE-366B-617F-CED6-43FA371CAB11}"/>
          </ac:spMkLst>
        </pc:spChg>
      </pc:sldChg>
      <pc:sldChg chg="ord">
        <pc:chgData name="Sandström, Anniina M E" userId="7d16b7d1-d312-49ca-9ae8-2fd4d9b2b53d" providerId="ADAL" clId="{969B3BB9-C35E-4A20-84CA-37E434615E0C}" dt="2023-07-07T11:36:12.688" v="1511"/>
        <pc:sldMkLst>
          <pc:docMk/>
          <pc:sldMk cId="4064757582" sldId="403"/>
        </pc:sldMkLst>
      </pc:sldChg>
      <pc:sldChg chg="modSp mod ord chgLayout">
        <pc:chgData name="Sandström, Anniina M E" userId="7d16b7d1-d312-49ca-9ae8-2fd4d9b2b53d" providerId="ADAL" clId="{969B3BB9-C35E-4A20-84CA-37E434615E0C}" dt="2023-07-07T11:36:12.688" v="1511"/>
        <pc:sldMkLst>
          <pc:docMk/>
          <pc:sldMk cId="888756085" sldId="404"/>
        </pc:sldMkLst>
        <pc:spChg chg="mod ord">
          <ac:chgData name="Sandström, Anniina M E" userId="7d16b7d1-d312-49ca-9ae8-2fd4d9b2b53d" providerId="ADAL" clId="{969B3BB9-C35E-4A20-84CA-37E434615E0C}" dt="2023-07-07T08:49:02.704" v="485" actId="20577"/>
          <ac:spMkLst>
            <pc:docMk/>
            <pc:sldMk cId="888756085" sldId="404"/>
            <ac:spMk id="2" creationId="{42FFE866-E0D5-FEBB-AC77-95D73CDED3AC}"/>
          </ac:spMkLst>
        </pc:spChg>
        <pc:spChg chg="mod ord">
          <ac:chgData name="Sandström, Anniina M E" userId="7d16b7d1-d312-49ca-9ae8-2fd4d9b2b53d" providerId="ADAL" clId="{969B3BB9-C35E-4A20-84CA-37E434615E0C}" dt="2023-07-07T08:48:57.715" v="482" actId="700"/>
          <ac:spMkLst>
            <pc:docMk/>
            <pc:sldMk cId="888756085" sldId="404"/>
            <ac:spMk id="3" creationId="{2C094837-43A5-8DF6-FBB8-80DCC1B3B12D}"/>
          </ac:spMkLst>
        </pc:spChg>
        <pc:spChg chg="mod ord">
          <ac:chgData name="Sandström, Anniina M E" userId="7d16b7d1-d312-49ca-9ae8-2fd4d9b2b53d" providerId="ADAL" clId="{969B3BB9-C35E-4A20-84CA-37E434615E0C}" dt="2023-07-07T08:48:57.715" v="482" actId="700"/>
          <ac:spMkLst>
            <pc:docMk/>
            <pc:sldMk cId="888756085" sldId="404"/>
            <ac:spMk id="4" creationId="{18D98492-3BDC-81DD-4B2D-037B880E6FB7}"/>
          </ac:spMkLst>
        </pc:spChg>
        <pc:spChg chg="mod ord">
          <ac:chgData name="Sandström, Anniina M E" userId="7d16b7d1-d312-49ca-9ae8-2fd4d9b2b53d" providerId="ADAL" clId="{969B3BB9-C35E-4A20-84CA-37E434615E0C}" dt="2023-07-07T08:48:57.715" v="482" actId="700"/>
          <ac:spMkLst>
            <pc:docMk/>
            <pc:sldMk cId="888756085" sldId="404"/>
            <ac:spMk id="5" creationId="{DA58A2E6-62F9-7A40-47F8-CEE1728943C1}"/>
          </ac:spMkLst>
        </pc:spChg>
      </pc:sldChg>
      <pc:sldChg chg="ord">
        <pc:chgData name="Sandström, Anniina M E" userId="7d16b7d1-d312-49ca-9ae8-2fd4d9b2b53d" providerId="ADAL" clId="{969B3BB9-C35E-4A20-84CA-37E434615E0C}" dt="2023-07-07T11:36:12.688" v="1511"/>
        <pc:sldMkLst>
          <pc:docMk/>
          <pc:sldMk cId="4159731728" sldId="405"/>
        </pc:sldMkLst>
      </pc:sldChg>
      <pc:sldChg chg="modSp mod ord">
        <pc:chgData name="Sandström, Anniina M E" userId="7d16b7d1-d312-49ca-9ae8-2fd4d9b2b53d" providerId="ADAL" clId="{969B3BB9-C35E-4A20-84CA-37E434615E0C}" dt="2023-07-07T11:56:23.018" v="1800" actId="20577"/>
        <pc:sldMkLst>
          <pc:docMk/>
          <pc:sldMk cId="3217761149" sldId="406"/>
        </pc:sldMkLst>
        <pc:spChg chg="mod">
          <ac:chgData name="Sandström, Anniina M E" userId="7d16b7d1-d312-49ca-9ae8-2fd4d9b2b53d" providerId="ADAL" clId="{969B3BB9-C35E-4A20-84CA-37E434615E0C}" dt="2023-07-07T11:56:23.018" v="1800" actId="20577"/>
          <ac:spMkLst>
            <pc:docMk/>
            <pc:sldMk cId="3217761149" sldId="406"/>
            <ac:spMk id="2" creationId="{42FFE866-E0D5-FEBB-AC77-95D73CDED3AC}"/>
          </ac:spMkLst>
        </pc:spChg>
      </pc:sldChg>
      <pc:sldChg chg="modSp mod ord">
        <pc:chgData name="Sandström, Anniina M E" userId="7d16b7d1-d312-49ca-9ae8-2fd4d9b2b53d" providerId="ADAL" clId="{969B3BB9-C35E-4A20-84CA-37E434615E0C}" dt="2023-07-07T11:36:12.688" v="1511"/>
        <pc:sldMkLst>
          <pc:docMk/>
          <pc:sldMk cId="499086065" sldId="407"/>
        </pc:sldMkLst>
        <pc:spChg chg="mod">
          <ac:chgData name="Sandström, Anniina M E" userId="7d16b7d1-d312-49ca-9ae8-2fd4d9b2b53d" providerId="ADAL" clId="{969B3BB9-C35E-4A20-84CA-37E434615E0C}" dt="2023-07-07T09:12:34.179" v="707" actId="1076"/>
          <ac:spMkLst>
            <pc:docMk/>
            <pc:sldMk cId="499086065" sldId="407"/>
            <ac:spMk id="8" creationId="{7449A07E-48C7-4FF4-8E5B-4B1B018C9A63}"/>
          </ac:spMkLst>
        </pc:spChg>
        <pc:picChg chg="mod">
          <ac:chgData name="Sandström, Anniina M E" userId="7d16b7d1-d312-49ca-9ae8-2fd4d9b2b53d" providerId="ADAL" clId="{969B3BB9-C35E-4A20-84CA-37E434615E0C}" dt="2023-07-07T11:32:26.788" v="1504" actId="1076"/>
          <ac:picMkLst>
            <pc:docMk/>
            <pc:sldMk cId="499086065" sldId="407"/>
            <ac:picMk id="14" creationId="{ABA1279E-6838-2313-7941-44010C68C85B}"/>
          </ac:picMkLst>
        </pc:picChg>
        <pc:cxnChg chg="mod">
          <ac:chgData name="Sandström, Anniina M E" userId="7d16b7d1-d312-49ca-9ae8-2fd4d9b2b53d" providerId="ADAL" clId="{969B3BB9-C35E-4A20-84CA-37E434615E0C}" dt="2023-07-07T11:32:24.518" v="1503" actId="14100"/>
          <ac:cxnSpMkLst>
            <pc:docMk/>
            <pc:sldMk cId="499086065" sldId="407"/>
            <ac:cxnSpMk id="9" creationId="{626D11FD-FB74-0C12-18F5-48FC426C2131}"/>
          </ac:cxnSpMkLst>
        </pc:cxnChg>
      </pc:sldChg>
      <pc:sldChg chg="addSp modSp mod ord">
        <pc:chgData name="Sandström, Anniina M E" userId="7d16b7d1-d312-49ca-9ae8-2fd4d9b2b53d" providerId="ADAL" clId="{969B3BB9-C35E-4A20-84CA-37E434615E0C}" dt="2023-07-07T11:36:12.688" v="1511"/>
        <pc:sldMkLst>
          <pc:docMk/>
          <pc:sldMk cId="967588166" sldId="408"/>
        </pc:sldMkLst>
        <pc:spChg chg="mod">
          <ac:chgData name="Sandström, Anniina M E" userId="7d16b7d1-d312-49ca-9ae8-2fd4d9b2b53d" providerId="ADAL" clId="{969B3BB9-C35E-4A20-84CA-37E434615E0C}" dt="2023-07-07T11:30:36.438" v="1473" actId="164"/>
          <ac:spMkLst>
            <pc:docMk/>
            <pc:sldMk cId="967588166" sldId="408"/>
            <ac:spMk id="11" creationId="{C0334B4E-56E8-88A5-985A-EC772BDA60E8}"/>
          </ac:spMkLst>
        </pc:spChg>
        <pc:grpChg chg="add mod">
          <ac:chgData name="Sandström, Anniina M E" userId="7d16b7d1-d312-49ca-9ae8-2fd4d9b2b53d" providerId="ADAL" clId="{969B3BB9-C35E-4A20-84CA-37E434615E0C}" dt="2023-07-07T11:34:39.537" v="1506" actId="1076"/>
          <ac:grpSpMkLst>
            <pc:docMk/>
            <pc:sldMk cId="967588166" sldId="408"/>
            <ac:grpSpMk id="4" creationId="{8647C6FD-8AC2-6492-FB3F-1A6B508AD434}"/>
          </ac:grpSpMkLst>
        </pc:grpChg>
        <pc:picChg chg="mod">
          <ac:chgData name="Sandström, Anniina M E" userId="7d16b7d1-d312-49ca-9ae8-2fd4d9b2b53d" providerId="ADAL" clId="{969B3BB9-C35E-4A20-84CA-37E434615E0C}" dt="2023-07-07T11:30:36.438" v="1473" actId="164"/>
          <ac:picMkLst>
            <pc:docMk/>
            <pc:sldMk cId="967588166" sldId="408"/>
            <ac:picMk id="12" creationId="{8CDE8B3B-5D3B-0D30-5486-C2320F772442}"/>
          </ac:picMkLst>
        </pc:picChg>
        <pc:cxnChg chg="mod">
          <ac:chgData name="Sandström, Anniina M E" userId="7d16b7d1-d312-49ca-9ae8-2fd4d9b2b53d" providerId="ADAL" clId="{969B3BB9-C35E-4A20-84CA-37E434615E0C}" dt="2023-07-07T11:30:14.222" v="1472" actId="1076"/>
          <ac:cxnSpMkLst>
            <pc:docMk/>
            <pc:sldMk cId="967588166" sldId="408"/>
            <ac:cxnSpMk id="13" creationId="{4CEDE781-EF04-7BE2-25BF-1F3E03E02BC8}"/>
          </ac:cxnSpMkLst>
        </pc:cxnChg>
      </pc:sldChg>
      <pc:sldChg chg="modSp mod ord">
        <pc:chgData name="Sandström, Anniina M E" userId="7d16b7d1-d312-49ca-9ae8-2fd4d9b2b53d" providerId="ADAL" clId="{969B3BB9-C35E-4A20-84CA-37E434615E0C}" dt="2023-07-07T11:46:41.582" v="1625" actId="1076"/>
        <pc:sldMkLst>
          <pc:docMk/>
          <pc:sldMk cId="4007131360" sldId="409"/>
        </pc:sldMkLst>
        <pc:spChg chg="mod">
          <ac:chgData name="Sandström, Anniina M E" userId="7d16b7d1-d312-49ca-9ae8-2fd4d9b2b53d" providerId="ADAL" clId="{969B3BB9-C35E-4A20-84CA-37E434615E0C}" dt="2023-07-07T11:45:38.086" v="1623" actId="14100"/>
          <ac:spMkLst>
            <pc:docMk/>
            <pc:sldMk cId="4007131360" sldId="409"/>
            <ac:spMk id="15" creationId="{A26B8CE4-7E54-EB6B-584C-8218D77B47D9}"/>
          </ac:spMkLst>
        </pc:spChg>
        <pc:picChg chg="mod">
          <ac:chgData name="Sandström, Anniina M E" userId="7d16b7d1-d312-49ca-9ae8-2fd4d9b2b53d" providerId="ADAL" clId="{969B3BB9-C35E-4A20-84CA-37E434615E0C}" dt="2023-07-07T11:46:41.582" v="1625" actId="1076"/>
          <ac:picMkLst>
            <pc:docMk/>
            <pc:sldMk cId="4007131360" sldId="409"/>
            <ac:picMk id="18" creationId="{08453B7F-EB54-BFB8-8448-8A657675D37C}"/>
          </ac:picMkLst>
        </pc:picChg>
      </pc:sldChg>
      <pc:sldChg chg="modSp mod ord">
        <pc:chgData name="Sandström, Anniina M E" userId="7d16b7d1-d312-49ca-9ae8-2fd4d9b2b53d" providerId="ADAL" clId="{969B3BB9-C35E-4A20-84CA-37E434615E0C}" dt="2023-07-07T11:42:19.513" v="1609" actId="14100"/>
        <pc:sldMkLst>
          <pc:docMk/>
          <pc:sldMk cId="439618288" sldId="411"/>
        </pc:sldMkLst>
        <pc:spChg chg="mod">
          <ac:chgData name="Sandström, Anniina M E" userId="7d16b7d1-d312-49ca-9ae8-2fd4d9b2b53d" providerId="ADAL" clId="{969B3BB9-C35E-4A20-84CA-37E434615E0C}" dt="2023-07-07T11:42:19.513" v="1609" actId="14100"/>
          <ac:spMkLst>
            <pc:docMk/>
            <pc:sldMk cId="439618288" sldId="411"/>
            <ac:spMk id="2" creationId="{DD8B9C98-7C89-769F-A229-A481DDC1AD68}"/>
          </ac:spMkLst>
        </pc:spChg>
        <pc:spChg chg="mod">
          <ac:chgData name="Sandström, Anniina M E" userId="7d16b7d1-d312-49ca-9ae8-2fd4d9b2b53d" providerId="ADAL" clId="{969B3BB9-C35E-4A20-84CA-37E434615E0C}" dt="2023-07-07T10:37:51.782" v="984" actId="14100"/>
          <ac:spMkLst>
            <pc:docMk/>
            <pc:sldMk cId="439618288" sldId="411"/>
            <ac:spMk id="10" creationId="{A9D1A9C1-E7D8-5E80-85ED-862B71992407}"/>
          </ac:spMkLst>
        </pc:spChg>
        <pc:spChg chg="mod">
          <ac:chgData name="Sandström, Anniina M E" userId="7d16b7d1-d312-49ca-9ae8-2fd4d9b2b53d" providerId="ADAL" clId="{969B3BB9-C35E-4A20-84CA-37E434615E0C}" dt="2023-07-07T10:37:38.750" v="982" actId="14100"/>
          <ac:spMkLst>
            <pc:docMk/>
            <pc:sldMk cId="439618288" sldId="411"/>
            <ac:spMk id="12" creationId="{1884C954-920C-F3E7-FF1C-91166F0E0DA4}"/>
          </ac:spMkLst>
        </pc:spChg>
      </pc:sldChg>
      <pc:sldChg chg="addSp modSp mod ord">
        <pc:chgData name="Sandström, Anniina M E" userId="7d16b7d1-d312-49ca-9ae8-2fd4d9b2b53d" providerId="ADAL" clId="{969B3BB9-C35E-4A20-84CA-37E434615E0C}" dt="2023-07-07T11:53:55.101" v="1784" actId="1076"/>
        <pc:sldMkLst>
          <pc:docMk/>
          <pc:sldMk cId="1822686350" sldId="412"/>
        </pc:sldMkLst>
        <pc:spChg chg="mod">
          <ac:chgData name="Sandström, Anniina M E" userId="7d16b7d1-d312-49ca-9ae8-2fd4d9b2b53d" providerId="ADAL" clId="{969B3BB9-C35E-4A20-84CA-37E434615E0C}" dt="2023-07-07T09:31:45.290" v="890" actId="2711"/>
          <ac:spMkLst>
            <pc:docMk/>
            <pc:sldMk cId="1822686350" sldId="412"/>
            <ac:spMk id="2" creationId="{2948F717-90A9-4774-AFEE-E5F34E84CFBD}"/>
          </ac:spMkLst>
        </pc:spChg>
        <pc:spChg chg="mod">
          <ac:chgData name="Sandström, Anniina M E" userId="7d16b7d1-d312-49ca-9ae8-2fd4d9b2b53d" providerId="ADAL" clId="{969B3BB9-C35E-4A20-84CA-37E434615E0C}" dt="2023-07-07T11:27:11.963" v="1423" actId="27636"/>
          <ac:spMkLst>
            <pc:docMk/>
            <pc:sldMk cId="1822686350" sldId="412"/>
            <ac:spMk id="3" creationId="{0FC27EB7-0457-4F14-9423-4BE874D4625C}"/>
          </ac:spMkLst>
        </pc:spChg>
        <pc:spChg chg="add mod ord">
          <ac:chgData name="Sandström, Anniina M E" userId="7d16b7d1-d312-49ca-9ae8-2fd4d9b2b53d" providerId="ADAL" clId="{969B3BB9-C35E-4A20-84CA-37E434615E0C}" dt="2023-07-07T11:53:55.101" v="1784" actId="1076"/>
          <ac:spMkLst>
            <pc:docMk/>
            <pc:sldMk cId="1822686350" sldId="412"/>
            <ac:spMk id="4" creationId="{BDA01E86-C472-288C-E2AE-3F102566F5FC}"/>
          </ac:spMkLst>
        </pc:spChg>
        <pc:spChg chg="mod">
          <ac:chgData name="Sandström, Anniina M E" userId="7d16b7d1-d312-49ca-9ae8-2fd4d9b2b53d" providerId="ADAL" clId="{969B3BB9-C35E-4A20-84CA-37E434615E0C}" dt="2023-07-07T10:50:22.267" v="1241" actId="164"/>
          <ac:spMkLst>
            <pc:docMk/>
            <pc:sldMk cId="1822686350" sldId="412"/>
            <ac:spMk id="34" creationId="{228F0220-1384-192C-386B-E45E0C0DEEB5}"/>
          </ac:spMkLst>
        </pc:spChg>
        <pc:grpChg chg="add mod ord">
          <ac:chgData name="Sandström, Anniina M E" userId="7d16b7d1-d312-49ca-9ae8-2fd4d9b2b53d" providerId="ADAL" clId="{969B3BB9-C35E-4A20-84CA-37E434615E0C}" dt="2023-07-07T11:53:23.984" v="1779" actId="13244"/>
          <ac:grpSpMkLst>
            <pc:docMk/>
            <pc:sldMk cId="1822686350" sldId="412"/>
            <ac:grpSpMk id="9" creationId="{2BB24807-BE48-4BD9-4A19-546263C98554}"/>
          </ac:grpSpMkLst>
        </pc:grpChg>
        <pc:picChg chg="mod">
          <ac:chgData name="Sandström, Anniina M E" userId="7d16b7d1-d312-49ca-9ae8-2fd4d9b2b53d" providerId="ADAL" clId="{969B3BB9-C35E-4A20-84CA-37E434615E0C}" dt="2023-07-07T10:50:22.267" v="1241" actId="164"/>
          <ac:picMkLst>
            <pc:docMk/>
            <pc:sldMk cId="1822686350" sldId="412"/>
            <ac:picMk id="8" creationId="{DF08C72B-8775-8330-4DAD-C60CFF1CCDC4}"/>
          </ac:picMkLst>
        </pc:picChg>
        <pc:cxnChg chg="mod ord">
          <ac:chgData name="Sandström, Anniina M E" userId="7d16b7d1-d312-49ca-9ae8-2fd4d9b2b53d" providerId="ADAL" clId="{969B3BB9-C35E-4A20-84CA-37E434615E0C}" dt="2023-07-07T11:53:45.268" v="1782" actId="13244"/>
          <ac:cxnSpMkLst>
            <pc:docMk/>
            <pc:sldMk cId="1822686350" sldId="412"/>
            <ac:cxnSpMk id="10" creationId="{8199020C-368C-D217-7217-E4D4551CCFB3}"/>
          </ac:cxnSpMkLst>
        </pc:cxnChg>
        <pc:cxnChg chg="mod ord">
          <ac:chgData name="Sandström, Anniina M E" userId="7d16b7d1-d312-49ca-9ae8-2fd4d9b2b53d" providerId="ADAL" clId="{969B3BB9-C35E-4A20-84CA-37E434615E0C}" dt="2023-07-07T11:53:04.601" v="1778" actId="962"/>
          <ac:cxnSpMkLst>
            <pc:docMk/>
            <pc:sldMk cId="1822686350" sldId="412"/>
            <ac:cxnSpMk id="11" creationId="{794CEC94-6DDD-1D9C-73D2-56149067C136}"/>
          </ac:cxnSpMkLst>
        </pc:cxnChg>
      </pc:sldChg>
      <pc:sldChg chg="addSp delSp modSp mod ord">
        <pc:chgData name="Sandström, Anniina M E" userId="7d16b7d1-d312-49ca-9ae8-2fd4d9b2b53d" providerId="ADAL" clId="{969B3BB9-C35E-4A20-84CA-37E434615E0C}" dt="2023-07-07T12:02:15.238" v="1801" actId="13244"/>
        <pc:sldMkLst>
          <pc:docMk/>
          <pc:sldMk cId="1454408992" sldId="413"/>
        </pc:sldMkLst>
        <pc:spChg chg="add mod">
          <ac:chgData name="Sandström, Anniina M E" userId="7d16b7d1-d312-49ca-9ae8-2fd4d9b2b53d" providerId="ADAL" clId="{969B3BB9-C35E-4A20-84CA-37E434615E0C}" dt="2023-07-07T10:46:05.351" v="1191" actId="164"/>
          <ac:spMkLst>
            <pc:docMk/>
            <pc:sldMk cId="1454408992" sldId="413"/>
            <ac:spMk id="2" creationId="{E9D90C7B-C16F-CF2F-CC87-07E900DC81B3}"/>
          </ac:spMkLst>
        </pc:spChg>
        <pc:spChg chg="mod">
          <ac:chgData name="Sandström, Anniina M E" userId="7d16b7d1-d312-49ca-9ae8-2fd4d9b2b53d" providerId="ADAL" clId="{969B3BB9-C35E-4A20-84CA-37E434615E0C}" dt="2023-07-07T10:39:03.300" v="1019" actId="1076"/>
          <ac:spMkLst>
            <pc:docMk/>
            <pc:sldMk cId="1454408992" sldId="413"/>
            <ac:spMk id="6" creationId="{CCB5E61C-D8F7-76BD-878C-AAED21519FA3}"/>
          </ac:spMkLst>
        </pc:spChg>
        <pc:spChg chg="mod">
          <ac:chgData name="Sandström, Anniina M E" userId="7d16b7d1-d312-49ca-9ae8-2fd4d9b2b53d" providerId="ADAL" clId="{969B3BB9-C35E-4A20-84CA-37E434615E0C}" dt="2023-07-07T10:39:34.900" v="1024" actId="255"/>
          <ac:spMkLst>
            <pc:docMk/>
            <pc:sldMk cId="1454408992" sldId="413"/>
            <ac:spMk id="9" creationId="{20297CA8-BCF7-8EA9-3BB3-FE61C05FA6EB}"/>
          </ac:spMkLst>
        </pc:spChg>
        <pc:spChg chg="del">
          <ac:chgData name="Sandström, Anniina M E" userId="7d16b7d1-d312-49ca-9ae8-2fd4d9b2b53d" providerId="ADAL" clId="{969B3BB9-C35E-4A20-84CA-37E434615E0C}" dt="2023-07-07T10:40:02.243" v="1029" actId="478"/>
          <ac:spMkLst>
            <pc:docMk/>
            <pc:sldMk cId="1454408992" sldId="413"/>
            <ac:spMk id="14" creationId="{89046417-2ED5-E989-CA50-C617BCA144F5}"/>
          </ac:spMkLst>
        </pc:spChg>
        <pc:spChg chg="del">
          <ac:chgData name="Sandström, Anniina M E" userId="7d16b7d1-d312-49ca-9ae8-2fd4d9b2b53d" providerId="ADAL" clId="{969B3BB9-C35E-4A20-84CA-37E434615E0C}" dt="2023-07-07T10:40:03.594" v="1030" actId="478"/>
          <ac:spMkLst>
            <pc:docMk/>
            <pc:sldMk cId="1454408992" sldId="413"/>
            <ac:spMk id="15" creationId="{40D2F3E4-9F76-9B45-1298-CD922358A9DD}"/>
          </ac:spMkLst>
        </pc:spChg>
        <pc:spChg chg="mod">
          <ac:chgData name="Sandström, Anniina M E" userId="7d16b7d1-d312-49ca-9ae8-2fd4d9b2b53d" providerId="ADAL" clId="{969B3BB9-C35E-4A20-84CA-37E434615E0C}" dt="2023-07-07T10:46:09.347" v="1192" actId="164"/>
          <ac:spMkLst>
            <pc:docMk/>
            <pc:sldMk cId="1454408992" sldId="413"/>
            <ac:spMk id="16" creationId="{1E3405CC-C877-0DEB-B732-ADD14D345338}"/>
          </ac:spMkLst>
        </pc:spChg>
        <pc:grpChg chg="add mod ord">
          <ac:chgData name="Sandström, Anniina M E" userId="7d16b7d1-d312-49ca-9ae8-2fd4d9b2b53d" providerId="ADAL" clId="{969B3BB9-C35E-4A20-84CA-37E434615E0C}" dt="2023-07-07T12:02:15.238" v="1801" actId="13244"/>
          <ac:grpSpMkLst>
            <pc:docMk/>
            <pc:sldMk cId="1454408992" sldId="413"/>
            <ac:grpSpMk id="3" creationId="{8D100FC8-F668-A06D-428C-F165B12E6B2B}"/>
          </ac:grpSpMkLst>
        </pc:grpChg>
        <pc:grpChg chg="add mod">
          <ac:chgData name="Sandström, Anniina M E" userId="7d16b7d1-d312-49ca-9ae8-2fd4d9b2b53d" providerId="ADAL" clId="{969B3BB9-C35E-4A20-84CA-37E434615E0C}" dt="2023-07-07T11:10:14.825" v="1269" actId="962"/>
          <ac:grpSpMkLst>
            <pc:docMk/>
            <pc:sldMk cId="1454408992" sldId="413"/>
            <ac:grpSpMk id="4" creationId="{C5746748-7374-EC18-418E-C5CB46DEF735}"/>
          </ac:grpSpMkLst>
        </pc:grpChg>
        <pc:picChg chg="mod">
          <ac:chgData name="Sandström, Anniina M E" userId="7d16b7d1-d312-49ca-9ae8-2fd4d9b2b53d" providerId="ADAL" clId="{969B3BB9-C35E-4A20-84CA-37E434615E0C}" dt="2023-07-07T10:46:05.351" v="1191" actId="164"/>
          <ac:picMkLst>
            <pc:docMk/>
            <pc:sldMk cId="1454408992" sldId="413"/>
            <ac:picMk id="11" creationId="{878A39A1-5722-7818-A9D4-761327E04877}"/>
          </ac:picMkLst>
        </pc:picChg>
        <pc:picChg chg="mod">
          <ac:chgData name="Sandström, Anniina M E" userId="7d16b7d1-d312-49ca-9ae8-2fd4d9b2b53d" providerId="ADAL" clId="{969B3BB9-C35E-4A20-84CA-37E434615E0C}" dt="2023-07-07T10:46:09.347" v="1192" actId="164"/>
          <ac:picMkLst>
            <pc:docMk/>
            <pc:sldMk cId="1454408992" sldId="413"/>
            <ac:picMk id="13" creationId="{C7FB3355-563A-57EE-6D88-901FE0DC2AEF}"/>
          </ac:picMkLst>
        </pc:picChg>
      </pc:sldChg>
      <pc:sldChg chg="addSp delSp modSp mod ord">
        <pc:chgData name="Sandström, Anniina M E" userId="7d16b7d1-d312-49ca-9ae8-2fd4d9b2b53d" providerId="ADAL" clId="{969B3BB9-C35E-4A20-84CA-37E434615E0C}" dt="2023-07-07T12:02:25.921" v="1802" actId="13244"/>
        <pc:sldMkLst>
          <pc:docMk/>
          <pc:sldMk cId="4023149391" sldId="414"/>
        </pc:sldMkLst>
        <pc:spChg chg="add del mod">
          <ac:chgData name="Sandström, Anniina M E" userId="7d16b7d1-d312-49ca-9ae8-2fd4d9b2b53d" providerId="ADAL" clId="{969B3BB9-C35E-4A20-84CA-37E434615E0C}" dt="2023-07-07T10:40:16.006" v="1035"/>
          <ac:spMkLst>
            <pc:docMk/>
            <pc:sldMk cId="4023149391" sldId="414"/>
            <ac:spMk id="2" creationId="{715C1091-6229-A647-3A33-C719799B693E}"/>
          </ac:spMkLst>
        </pc:spChg>
        <pc:spChg chg="mod">
          <ac:chgData name="Sandström, Anniina M E" userId="7d16b7d1-d312-49ca-9ae8-2fd4d9b2b53d" providerId="ADAL" clId="{969B3BB9-C35E-4A20-84CA-37E434615E0C}" dt="2023-07-07T10:41:36.366" v="1077" actId="14100"/>
          <ac:spMkLst>
            <pc:docMk/>
            <pc:sldMk cId="4023149391" sldId="414"/>
            <ac:spMk id="6" creationId="{CCB5E61C-D8F7-76BD-878C-AAED21519FA3}"/>
          </ac:spMkLst>
        </pc:spChg>
        <pc:spChg chg="mod">
          <ac:chgData name="Sandström, Anniina M E" userId="7d16b7d1-d312-49ca-9ae8-2fd4d9b2b53d" providerId="ADAL" clId="{969B3BB9-C35E-4A20-84CA-37E434615E0C}" dt="2023-07-07T10:41:33.595" v="1076" actId="14100"/>
          <ac:spMkLst>
            <pc:docMk/>
            <pc:sldMk cId="4023149391" sldId="414"/>
            <ac:spMk id="8" creationId="{F720308F-BEAB-7A0C-228F-B9D20C01E9E1}"/>
          </ac:spMkLst>
        </pc:spChg>
        <pc:spChg chg="mod">
          <ac:chgData name="Sandström, Anniina M E" userId="7d16b7d1-d312-49ca-9ae8-2fd4d9b2b53d" providerId="ADAL" clId="{969B3BB9-C35E-4A20-84CA-37E434615E0C}" dt="2023-07-07T10:39:49.497" v="1026" actId="27636"/>
          <ac:spMkLst>
            <pc:docMk/>
            <pc:sldMk cId="4023149391" sldId="414"/>
            <ac:spMk id="9" creationId="{20297CA8-BCF7-8EA9-3BB3-FE61C05FA6EB}"/>
          </ac:spMkLst>
        </pc:spChg>
        <pc:spChg chg="add del">
          <ac:chgData name="Sandström, Anniina M E" userId="7d16b7d1-d312-49ca-9ae8-2fd4d9b2b53d" providerId="ADAL" clId="{969B3BB9-C35E-4A20-84CA-37E434615E0C}" dt="2023-07-07T10:40:19.502" v="1037" actId="22"/>
          <ac:spMkLst>
            <pc:docMk/>
            <pc:sldMk cId="4023149391" sldId="414"/>
            <ac:spMk id="10" creationId="{0FFEAE87-8C60-CA1D-E693-8ACA247A530D}"/>
          </ac:spMkLst>
        </pc:spChg>
        <pc:spChg chg="add mod">
          <ac:chgData name="Sandström, Anniina M E" userId="7d16b7d1-d312-49ca-9ae8-2fd4d9b2b53d" providerId="ADAL" clId="{969B3BB9-C35E-4A20-84CA-37E434615E0C}" dt="2023-07-07T10:49:12.187" v="1237" actId="164"/>
          <ac:spMkLst>
            <pc:docMk/>
            <pc:sldMk cId="4023149391" sldId="414"/>
            <ac:spMk id="11" creationId="{87FD5E3C-E3F4-12D7-0083-0D748E6085D0}"/>
          </ac:spMkLst>
        </pc:spChg>
        <pc:spChg chg="mod">
          <ac:chgData name="Sandström, Anniina M E" userId="7d16b7d1-d312-49ca-9ae8-2fd4d9b2b53d" providerId="ADAL" clId="{969B3BB9-C35E-4A20-84CA-37E434615E0C}" dt="2023-07-07T10:49:15.784" v="1238" actId="164"/>
          <ac:spMkLst>
            <pc:docMk/>
            <pc:sldMk cId="4023149391" sldId="414"/>
            <ac:spMk id="14" creationId="{F7E3E832-9344-5084-D413-5B7249416287}"/>
          </ac:spMkLst>
        </pc:spChg>
        <pc:spChg chg="del">
          <ac:chgData name="Sandström, Anniina M E" userId="7d16b7d1-d312-49ca-9ae8-2fd4d9b2b53d" providerId="ADAL" clId="{969B3BB9-C35E-4A20-84CA-37E434615E0C}" dt="2023-07-07T10:41:17.583" v="1072" actId="478"/>
          <ac:spMkLst>
            <pc:docMk/>
            <pc:sldMk cId="4023149391" sldId="414"/>
            <ac:spMk id="15" creationId="{EA43E8AB-2FCE-EDE9-1D9A-AFF571005362}"/>
          </ac:spMkLst>
        </pc:spChg>
        <pc:spChg chg="del">
          <ac:chgData name="Sandström, Anniina M E" userId="7d16b7d1-d312-49ca-9ae8-2fd4d9b2b53d" providerId="ADAL" clId="{969B3BB9-C35E-4A20-84CA-37E434615E0C}" dt="2023-07-07T10:41:20.052" v="1073" actId="478"/>
          <ac:spMkLst>
            <pc:docMk/>
            <pc:sldMk cId="4023149391" sldId="414"/>
            <ac:spMk id="16" creationId="{0D1BAA5B-D3DF-D82F-9A09-405F81EB83B8}"/>
          </ac:spMkLst>
        </pc:spChg>
        <pc:grpChg chg="add mod">
          <ac:chgData name="Sandström, Anniina M E" userId="7d16b7d1-d312-49ca-9ae8-2fd4d9b2b53d" providerId="ADAL" clId="{969B3BB9-C35E-4A20-84CA-37E434615E0C}" dt="2023-07-07T10:46:51.268" v="1202" actId="164"/>
          <ac:grpSpMkLst>
            <pc:docMk/>
            <pc:sldMk cId="4023149391" sldId="414"/>
            <ac:grpSpMk id="12" creationId="{82F52871-DE14-A9CB-D439-AC17A548FDE7}"/>
          </ac:grpSpMkLst>
        </pc:grpChg>
        <pc:grpChg chg="add mod">
          <ac:chgData name="Sandström, Anniina M E" userId="7d16b7d1-d312-49ca-9ae8-2fd4d9b2b53d" providerId="ADAL" clId="{969B3BB9-C35E-4A20-84CA-37E434615E0C}" dt="2023-07-07T10:46:50.064" v="1201" actId="164"/>
          <ac:grpSpMkLst>
            <pc:docMk/>
            <pc:sldMk cId="4023149391" sldId="414"/>
            <ac:grpSpMk id="17" creationId="{8045E3F9-3F80-5EEA-B1AE-60EC935380A6}"/>
          </ac:grpSpMkLst>
        </pc:grpChg>
        <pc:grpChg chg="add mod">
          <ac:chgData name="Sandström, Anniina M E" userId="7d16b7d1-d312-49ca-9ae8-2fd4d9b2b53d" providerId="ADAL" clId="{969B3BB9-C35E-4A20-84CA-37E434615E0C}" dt="2023-07-07T11:10:04.389" v="1267" actId="962"/>
          <ac:grpSpMkLst>
            <pc:docMk/>
            <pc:sldMk cId="4023149391" sldId="414"/>
            <ac:grpSpMk id="18" creationId="{4C48DA0C-D7B7-AFC6-7FC3-CFF5843B3C62}"/>
          </ac:grpSpMkLst>
        </pc:grpChg>
        <pc:grpChg chg="add mod ord">
          <ac:chgData name="Sandström, Anniina M E" userId="7d16b7d1-d312-49ca-9ae8-2fd4d9b2b53d" providerId="ADAL" clId="{969B3BB9-C35E-4A20-84CA-37E434615E0C}" dt="2023-07-07T12:02:25.921" v="1802" actId="13244"/>
          <ac:grpSpMkLst>
            <pc:docMk/>
            <pc:sldMk cId="4023149391" sldId="414"/>
            <ac:grpSpMk id="19" creationId="{FBD917EA-0771-143C-CAA7-DC82564C1A3C}"/>
          </ac:grpSpMkLst>
        </pc:grpChg>
        <pc:picChg chg="mod">
          <ac:chgData name="Sandström, Anniina M E" userId="7d16b7d1-d312-49ca-9ae8-2fd4d9b2b53d" providerId="ADAL" clId="{969B3BB9-C35E-4A20-84CA-37E434615E0C}" dt="2023-07-07T10:49:15.784" v="1238" actId="164"/>
          <ac:picMkLst>
            <pc:docMk/>
            <pc:sldMk cId="4023149391" sldId="414"/>
            <ac:picMk id="3" creationId="{8E01E97C-A17B-3ED6-3135-0F7B765341FA}"/>
          </ac:picMkLst>
        </pc:picChg>
        <pc:picChg chg="mod">
          <ac:chgData name="Sandström, Anniina M E" userId="7d16b7d1-d312-49ca-9ae8-2fd4d9b2b53d" providerId="ADAL" clId="{969B3BB9-C35E-4A20-84CA-37E434615E0C}" dt="2023-07-07T10:49:12.187" v="1237" actId="164"/>
          <ac:picMkLst>
            <pc:docMk/>
            <pc:sldMk cId="4023149391" sldId="414"/>
            <ac:picMk id="13" creationId="{94D18E05-774D-D431-2C50-432A431CE198}"/>
          </ac:picMkLst>
        </pc:picChg>
      </pc:sldChg>
      <pc:sldChg chg="addSp delSp modSp mod ord">
        <pc:chgData name="Sandström, Anniina M E" userId="7d16b7d1-d312-49ca-9ae8-2fd4d9b2b53d" providerId="ADAL" clId="{969B3BB9-C35E-4A20-84CA-37E434615E0C}" dt="2023-07-07T12:02:33.874" v="1803" actId="13244"/>
        <pc:sldMkLst>
          <pc:docMk/>
          <pc:sldMk cId="148082769" sldId="415"/>
        </pc:sldMkLst>
        <pc:spChg chg="add mod">
          <ac:chgData name="Sandström, Anniina M E" userId="7d16b7d1-d312-49ca-9ae8-2fd4d9b2b53d" providerId="ADAL" clId="{969B3BB9-C35E-4A20-84CA-37E434615E0C}" dt="2023-07-07T10:46:57.035" v="1203" actId="164"/>
          <ac:spMkLst>
            <pc:docMk/>
            <pc:sldMk cId="148082769" sldId="415"/>
            <ac:spMk id="2" creationId="{051C802D-E082-5771-21E7-31117577ED10}"/>
          </ac:spMkLst>
        </pc:spChg>
        <pc:spChg chg="mod">
          <ac:chgData name="Sandström, Anniina M E" userId="7d16b7d1-d312-49ca-9ae8-2fd4d9b2b53d" providerId="ADAL" clId="{969B3BB9-C35E-4A20-84CA-37E434615E0C}" dt="2023-07-07T10:44:34.719" v="1159" actId="1076"/>
          <ac:spMkLst>
            <pc:docMk/>
            <pc:sldMk cId="148082769" sldId="415"/>
            <ac:spMk id="9" creationId="{20297CA8-BCF7-8EA9-3BB3-FE61C05FA6EB}"/>
          </ac:spMkLst>
        </pc:spChg>
        <pc:spChg chg="del">
          <ac:chgData name="Sandström, Anniina M E" userId="7d16b7d1-d312-49ca-9ae8-2fd4d9b2b53d" providerId="ADAL" clId="{969B3BB9-C35E-4A20-84CA-37E434615E0C}" dt="2023-07-07T10:44:53.147" v="1163" actId="478"/>
          <ac:spMkLst>
            <pc:docMk/>
            <pc:sldMk cId="148082769" sldId="415"/>
            <ac:spMk id="14" creationId="{E5DAFC75-E7DB-A179-8C63-858A96FE6A72}"/>
          </ac:spMkLst>
        </pc:spChg>
        <pc:spChg chg="del">
          <ac:chgData name="Sandström, Anniina M E" userId="7d16b7d1-d312-49ca-9ae8-2fd4d9b2b53d" providerId="ADAL" clId="{969B3BB9-C35E-4A20-84CA-37E434615E0C}" dt="2023-07-07T10:44:55.214" v="1164" actId="478"/>
          <ac:spMkLst>
            <pc:docMk/>
            <pc:sldMk cId="148082769" sldId="415"/>
            <ac:spMk id="15" creationId="{1BC86580-3CFA-2FDD-DE77-057E008C6138}"/>
          </ac:spMkLst>
        </pc:spChg>
        <pc:spChg chg="mod">
          <ac:chgData name="Sandström, Anniina M E" userId="7d16b7d1-d312-49ca-9ae8-2fd4d9b2b53d" providerId="ADAL" clId="{969B3BB9-C35E-4A20-84CA-37E434615E0C}" dt="2023-07-07T10:47:03.893" v="1204" actId="164"/>
          <ac:spMkLst>
            <pc:docMk/>
            <pc:sldMk cId="148082769" sldId="415"/>
            <ac:spMk id="16" creationId="{5EF6C55C-BAB1-4F4F-5AFA-FB91ED7D8AA2}"/>
          </ac:spMkLst>
        </pc:spChg>
        <pc:grpChg chg="add mod ord">
          <ac:chgData name="Sandström, Anniina M E" userId="7d16b7d1-d312-49ca-9ae8-2fd4d9b2b53d" providerId="ADAL" clId="{969B3BB9-C35E-4A20-84CA-37E434615E0C}" dt="2023-07-07T12:02:33.874" v="1803" actId="13244"/>
          <ac:grpSpMkLst>
            <pc:docMk/>
            <pc:sldMk cId="148082769" sldId="415"/>
            <ac:grpSpMk id="4" creationId="{A00D6E55-85AD-49DA-BBA6-45C8F966AF2D}"/>
          </ac:grpSpMkLst>
        </pc:grpChg>
        <pc:grpChg chg="add mod">
          <ac:chgData name="Sandström, Anniina M E" userId="7d16b7d1-d312-49ca-9ae8-2fd4d9b2b53d" providerId="ADAL" clId="{969B3BB9-C35E-4A20-84CA-37E434615E0C}" dt="2023-07-07T11:09:37.806" v="1261" actId="962"/>
          <ac:grpSpMkLst>
            <pc:docMk/>
            <pc:sldMk cId="148082769" sldId="415"/>
            <ac:grpSpMk id="10" creationId="{EB15ECB7-80A8-CE15-20AE-7E4137CC26F7}"/>
          </ac:grpSpMkLst>
        </pc:grpChg>
        <pc:picChg chg="mod">
          <ac:chgData name="Sandström, Anniina M E" userId="7d16b7d1-d312-49ca-9ae8-2fd4d9b2b53d" providerId="ADAL" clId="{969B3BB9-C35E-4A20-84CA-37E434615E0C}" dt="2023-07-07T10:46:57.035" v="1203" actId="164"/>
          <ac:picMkLst>
            <pc:docMk/>
            <pc:sldMk cId="148082769" sldId="415"/>
            <ac:picMk id="3" creationId="{357BA95D-AAB1-3E16-DC70-C9132ECA0EC1}"/>
          </ac:picMkLst>
        </pc:picChg>
        <pc:picChg chg="mod">
          <ac:chgData name="Sandström, Anniina M E" userId="7d16b7d1-d312-49ca-9ae8-2fd4d9b2b53d" providerId="ADAL" clId="{969B3BB9-C35E-4A20-84CA-37E434615E0C}" dt="2023-07-07T10:47:03.893" v="1204" actId="164"/>
          <ac:picMkLst>
            <pc:docMk/>
            <pc:sldMk cId="148082769" sldId="415"/>
            <ac:picMk id="20" creationId="{FA98C3DE-9C2D-4E8F-58CF-6C21AFC364C7}"/>
          </ac:picMkLst>
        </pc:picChg>
      </pc:sldChg>
      <pc:sldChg chg="modSp mod ord">
        <pc:chgData name="Sandström, Anniina M E" userId="7d16b7d1-d312-49ca-9ae8-2fd4d9b2b53d" providerId="ADAL" clId="{969B3BB9-C35E-4A20-84CA-37E434615E0C}" dt="2023-07-07T11:36:12.688" v="1511"/>
        <pc:sldMkLst>
          <pc:docMk/>
          <pc:sldMk cId="3949271467" sldId="416"/>
        </pc:sldMkLst>
        <pc:spChg chg="mod">
          <ac:chgData name="Sandström, Anniina M E" userId="7d16b7d1-d312-49ca-9ae8-2fd4d9b2b53d" providerId="ADAL" clId="{969B3BB9-C35E-4A20-84CA-37E434615E0C}" dt="2023-07-07T11:29:59.005" v="1470" actId="14100"/>
          <ac:spMkLst>
            <pc:docMk/>
            <pc:sldMk cId="3949271467" sldId="416"/>
            <ac:spMk id="2" creationId="{E847C712-9F84-345C-E912-20AE8534F9B0}"/>
          </ac:spMkLst>
        </pc:spChg>
        <pc:picChg chg="mod">
          <ac:chgData name="Sandström, Anniina M E" userId="7d16b7d1-d312-49ca-9ae8-2fd4d9b2b53d" providerId="ADAL" clId="{969B3BB9-C35E-4A20-84CA-37E434615E0C}" dt="2023-07-07T11:30:04.229" v="1471" actId="14100"/>
          <ac:picMkLst>
            <pc:docMk/>
            <pc:sldMk cId="3949271467" sldId="416"/>
            <ac:picMk id="11" creationId="{2F308299-5AAE-9E5F-8229-25696B78D03C}"/>
          </ac:picMkLst>
        </pc:picChg>
      </pc:sldChg>
      <pc:sldChg chg="modSp mod ord">
        <pc:chgData name="Sandström, Anniina M E" userId="7d16b7d1-d312-49ca-9ae8-2fd4d9b2b53d" providerId="ADAL" clId="{969B3BB9-C35E-4A20-84CA-37E434615E0C}" dt="2023-07-07T11:54:21.751" v="1787" actId="1076"/>
        <pc:sldMkLst>
          <pc:docMk/>
          <pc:sldMk cId="316165067" sldId="417"/>
        </pc:sldMkLst>
        <pc:spChg chg="mod">
          <ac:chgData name="Sandström, Anniina M E" userId="7d16b7d1-d312-49ca-9ae8-2fd4d9b2b53d" providerId="ADAL" clId="{969B3BB9-C35E-4A20-84CA-37E434615E0C}" dt="2023-07-07T10:36:58.970" v="974" actId="255"/>
          <ac:spMkLst>
            <pc:docMk/>
            <pc:sldMk cId="316165067" sldId="417"/>
            <ac:spMk id="3" creationId="{876B5F80-A616-CBAC-E4C7-83DB438441A4}"/>
          </ac:spMkLst>
        </pc:spChg>
        <pc:spChg chg="mod">
          <ac:chgData name="Sandström, Anniina M E" userId="7d16b7d1-d312-49ca-9ae8-2fd4d9b2b53d" providerId="ADAL" clId="{969B3BB9-C35E-4A20-84CA-37E434615E0C}" dt="2023-07-07T11:54:21.751" v="1787" actId="1076"/>
          <ac:spMkLst>
            <pc:docMk/>
            <pc:sldMk cId="316165067" sldId="417"/>
            <ac:spMk id="10" creationId="{E4538AEE-39FE-BC14-D4A1-D291C03B4FBD}"/>
          </ac:spMkLst>
        </pc:spChg>
        <pc:picChg chg="mod">
          <ac:chgData name="Sandström, Anniina M E" userId="7d16b7d1-d312-49ca-9ae8-2fd4d9b2b53d" providerId="ADAL" clId="{969B3BB9-C35E-4A20-84CA-37E434615E0C}" dt="2023-07-07T11:54:11.913" v="1786" actId="1076"/>
          <ac:picMkLst>
            <pc:docMk/>
            <pc:sldMk cId="316165067" sldId="417"/>
            <ac:picMk id="9" creationId="{704AD22C-4D53-BD3C-D995-8E812AB4E365}"/>
          </ac:picMkLst>
        </pc:picChg>
      </pc:sldChg>
      <pc:sldChg chg="del ord">
        <pc:chgData name="Sandström, Anniina M E" userId="7d16b7d1-d312-49ca-9ae8-2fd4d9b2b53d" providerId="ADAL" clId="{969B3BB9-C35E-4A20-84CA-37E434615E0C}" dt="2023-07-07T11:37:01.522" v="1558" actId="47"/>
        <pc:sldMkLst>
          <pc:docMk/>
          <pc:sldMk cId="1277500494" sldId="418"/>
        </pc:sldMkLst>
      </pc:sldChg>
      <pc:sldChg chg="addSp modSp add del mod">
        <pc:chgData name="Sandström, Anniina M E" userId="7d16b7d1-d312-49ca-9ae8-2fd4d9b2b53d" providerId="ADAL" clId="{969B3BB9-C35E-4A20-84CA-37E434615E0C}" dt="2023-07-07T09:03:34.493" v="567" actId="47"/>
        <pc:sldMkLst>
          <pc:docMk/>
          <pc:sldMk cId="1216571549" sldId="419"/>
        </pc:sldMkLst>
        <pc:spChg chg="mod">
          <ac:chgData name="Sandström, Anniina M E" userId="7d16b7d1-d312-49ca-9ae8-2fd4d9b2b53d" providerId="ADAL" clId="{969B3BB9-C35E-4A20-84CA-37E434615E0C}" dt="2023-07-07T09:01:36.616" v="554" actId="27636"/>
          <ac:spMkLst>
            <pc:docMk/>
            <pc:sldMk cId="1216571549" sldId="419"/>
            <ac:spMk id="3" creationId="{0FC27EB7-0457-4F14-9423-4BE874D4625C}"/>
          </ac:spMkLst>
        </pc:spChg>
        <pc:spChg chg="add mod">
          <ac:chgData name="Sandström, Anniina M E" userId="7d16b7d1-d312-49ca-9ae8-2fd4d9b2b53d" providerId="ADAL" clId="{969B3BB9-C35E-4A20-84CA-37E434615E0C}" dt="2023-07-07T09:01:39.016" v="555" actId="1076"/>
          <ac:spMkLst>
            <pc:docMk/>
            <pc:sldMk cId="1216571549" sldId="419"/>
            <ac:spMk id="8" creationId="{E891A1AC-2F83-0046-466D-6BEF6C6A3877}"/>
          </ac:spMkLst>
        </pc:spChg>
        <pc:picChg chg="mod">
          <ac:chgData name="Sandström, Anniina M E" userId="7d16b7d1-d312-49ca-9ae8-2fd4d9b2b53d" providerId="ADAL" clId="{969B3BB9-C35E-4A20-84CA-37E434615E0C}" dt="2023-07-07T09:03:06.640" v="561" actId="1076"/>
          <ac:picMkLst>
            <pc:docMk/>
            <pc:sldMk cId="1216571549" sldId="419"/>
            <ac:picMk id="10" creationId="{27A3B507-403D-EDF2-C69D-544DAE7D8EC6}"/>
          </ac:picMkLst>
        </pc:picChg>
        <pc:picChg chg="mod">
          <ac:chgData name="Sandström, Anniina M E" userId="7d16b7d1-d312-49ca-9ae8-2fd4d9b2b53d" providerId="ADAL" clId="{969B3BB9-C35E-4A20-84CA-37E434615E0C}" dt="2023-07-07T09:03:14.952" v="564" actId="1076"/>
          <ac:picMkLst>
            <pc:docMk/>
            <pc:sldMk cId="1216571549" sldId="419"/>
            <ac:picMk id="26" creationId="{028B8829-2D67-AD05-783F-B7F24901CBB7}"/>
          </ac:picMkLst>
        </pc:picChg>
        <pc:cxnChg chg="mod">
          <ac:chgData name="Sandström, Anniina M E" userId="7d16b7d1-d312-49ca-9ae8-2fd4d9b2b53d" providerId="ADAL" clId="{969B3BB9-C35E-4A20-84CA-37E434615E0C}" dt="2023-07-07T09:01:53.664" v="558" actId="14100"/>
          <ac:cxnSpMkLst>
            <pc:docMk/>
            <pc:sldMk cId="1216571549" sldId="419"/>
            <ac:cxnSpMk id="4" creationId="{4B524192-CF7E-A8EB-DA41-C2503DEB33C5}"/>
          </ac:cxnSpMkLst>
        </pc:cxnChg>
        <pc:cxnChg chg="mod">
          <ac:chgData name="Sandström, Anniina M E" userId="7d16b7d1-d312-49ca-9ae8-2fd4d9b2b53d" providerId="ADAL" clId="{969B3BB9-C35E-4A20-84CA-37E434615E0C}" dt="2023-07-07T09:01:59.866" v="559" actId="14100"/>
          <ac:cxnSpMkLst>
            <pc:docMk/>
            <pc:sldMk cId="1216571549" sldId="419"/>
            <ac:cxnSpMk id="27" creationId="{1A501CA8-2479-7EEC-0E84-9C6E6FBAEEDE}"/>
          </ac:cxnSpMkLst>
        </pc:cxnChg>
      </pc:sldChg>
      <pc:sldChg chg="addSp delSp modSp add del mod">
        <pc:chgData name="Sandström, Anniina M E" userId="7d16b7d1-d312-49ca-9ae8-2fd4d9b2b53d" providerId="ADAL" clId="{969B3BB9-C35E-4A20-84CA-37E434615E0C}" dt="2023-07-07T09:06:33.754" v="606" actId="47"/>
        <pc:sldMkLst>
          <pc:docMk/>
          <pc:sldMk cId="2884880500" sldId="419"/>
        </pc:sldMkLst>
        <pc:spChg chg="mod">
          <ac:chgData name="Sandström, Anniina M E" userId="7d16b7d1-d312-49ca-9ae8-2fd4d9b2b53d" providerId="ADAL" clId="{969B3BB9-C35E-4A20-84CA-37E434615E0C}" dt="2023-07-07T09:05:40.831" v="592" actId="207"/>
          <ac:spMkLst>
            <pc:docMk/>
            <pc:sldMk cId="2884880500" sldId="419"/>
            <ac:spMk id="2" creationId="{2948F717-90A9-4774-AFEE-E5F34E84CFBD}"/>
          </ac:spMkLst>
        </pc:spChg>
        <pc:spChg chg="mod">
          <ac:chgData name="Sandström, Anniina M E" userId="7d16b7d1-d312-49ca-9ae8-2fd4d9b2b53d" providerId="ADAL" clId="{969B3BB9-C35E-4A20-84CA-37E434615E0C}" dt="2023-07-07T09:06:15.596" v="603" actId="14100"/>
          <ac:spMkLst>
            <pc:docMk/>
            <pc:sldMk cId="2884880500" sldId="419"/>
            <ac:spMk id="3" creationId="{0FC27EB7-0457-4F14-9423-4BE874D4625C}"/>
          </ac:spMkLst>
        </pc:spChg>
        <pc:spChg chg="add del mod">
          <ac:chgData name="Sandström, Anniina M E" userId="7d16b7d1-d312-49ca-9ae8-2fd4d9b2b53d" providerId="ADAL" clId="{969B3BB9-C35E-4A20-84CA-37E434615E0C}" dt="2023-07-07T09:05:59.719" v="599" actId="478"/>
          <ac:spMkLst>
            <pc:docMk/>
            <pc:sldMk cId="2884880500" sldId="419"/>
            <ac:spMk id="5" creationId="{0FD1FD18-D1DF-2A2A-0C50-63D06C068310}"/>
          </ac:spMkLst>
        </pc:spChg>
        <pc:spChg chg="mod">
          <ac:chgData name="Sandström, Anniina M E" userId="7d16b7d1-d312-49ca-9ae8-2fd4d9b2b53d" providerId="ADAL" clId="{969B3BB9-C35E-4A20-84CA-37E434615E0C}" dt="2023-07-07T09:06:19.598" v="604" actId="1076"/>
          <ac:spMkLst>
            <pc:docMk/>
            <pc:sldMk cId="2884880500" sldId="419"/>
            <ac:spMk id="8" creationId="{7449A07E-48C7-4FF4-8E5B-4B1B018C9A63}"/>
          </ac:spMkLst>
        </pc:spChg>
        <pc:picChg chg="add del mod">
          <ac:chgData name="Sandström, Anniina M E" userId="7d16b7d1-d312-49ca-9ae8-2fd4d9b2b53d" providerId="ADAL" clId="{969B3BB9-C35E-4A20-84CA-37E434615E0C}" dt="2023-07-07T09:06:27.206" v="605" actId="1076"/>
          <ac:picMkLst>
            <pc:docMk/>
            <pc:sldMk cId="2884880500" sldId="419"/>
            <ac:picMk id="12" creationId="{97AEFFA4-5A3B-9BD5-2F5B-B1787DA2BA3C}"/>
          </ac:picMkLst>
        </pc:picChg>
        <pc:picChg chg="del">
          <ac:chgData name="Sandström, Anniina M E" userId="7d16b7d1-d312-49ca-9ae8-2fd4d9b2b53d" providerId="ADAL" clId="{969B3BB9-C35E-4A20-84CA-37E434615E0C}" dt="2023-07-07T09:06:00.886" v="600" actId="478"/>
          <ac:picMkLst>
            <pc:docMk/>
            <pc:sldMk cId="2884880500" sldId="419"/>
            <ac:picMk id="15" creationId="{FE833E14-2C83-52CC-6169-8F5C02831D05}"/>
          </ac:picMkLst>
        </pc:picChg>
        <pc:cxnChg chg="del">
          <ac:chgData name="Sandström, Anniina M E" userId="7d16b7d1-d312-49ca-9ae8-2fd4d9b2b53d" providerId="ADAL" clId="{969B3BB9-C35E-4A20-84CA-37E434615E0C}" dt="2023-07-07T09:05:48.621" v="595" actId="478"/>
          <ac:cxnSpMkLst>
            <pc:docMk/>
            <pc:sldMk cId="2884880500" sldId="419"/>
            <ac:cxnSpMk id="20" creationId="{87BEF16E-5EAC-79F4-5962-6B679D2D2D3F}"/>
          </ac:cxnSpMkLst>
        </pc:cxnChg>
        <pc:cxnChg chg="del">
          <ac:chgData name="Sandström, Anniina M E" userId="7d16b7d1-d312-49ca-9ae8-2fd4d9b2b53d" providerId="ADAL" clId="{969B3BB9-C35E-4A20-84CA-37E434615E0C}" dt="2023-07-07T09:06:11.120" v="601" actId="478"/>
          <ac:cxnSpMkLst>
            <pc:docMk/>
            <pc:sldMk cId="2884880500" sldId="419"/>
            <ac:cxnSpMk id="22" creationId="{76F7BEC4-F004-467B-B201-ACAAEFDB59E5}"/>
          </ac:cxnSpMkLst>
        </pc:cxnChg>
      </pc:sldChg>
      <pc:sldChg chg="addSp delSp modSp add mod">
        <pc:chgData name="Sandström, Anniina M E" userId="7d16b7d1-d312-49ca-9ae8-2fd4d9b2b53d" providerId="ADAL" clId="{969B3BB9-C35E-4A20-84CA-37E434615E0C}" dt="2023-07-07T11:40:43.707" v="1607" actId="207"/>
        <pc:sldMkLst>
          <pc:docMk/>
          <pc:sldMk cId="2957710134" sldId="419"/>
        </pc:sldMkLst>
        <pc:spChg chg="add mod">
          <ac:chgData name="Sandström, Anniina M E" userId="7d16b7d1-d312-49ca-9ae8-2fd4d9b2b53d" providerId="ADAL" clId="{969B3BB9-C35E-4A20-84CA-37E434615E0C}" dt="2023-07-07T11:40:43.707" v="1607" actId="207"/>
          <ac:spMkLst>
            <pc:docMk/>
            <pc:sldMk cId="2957710134" sldId="419"/>
            <ac:spMk id="2" creationId="{956E9974-AF69-EE56-7855-4AC1610A4EAB}"/>
          </ac:spMkLst>
        </pc:spChg>
        <pc:spChg chg="mod">
          <ac:chgData name="Sandström, Anniina M E" userId="7d16b7d1-d312-49ca-9ae8-2fd4d9b2b53d" providerId="ADAL" clId="{969B3BB9-C35E-4A20-84CA-37E434615E0C}" dt="2023-07-07T11:36:56.605" v="1557" actId="20577"/>
          <ac:spMkLst>
            <pc:docMk/>
            <pc:sldMk cId="2957710134" sldId="419"/>
            <ac:spMk id="6" creationId="{AF48FD49-EFC0-4313-9769-23978B3D2F53}"/>
          </ac:spMkLst>
        </pc:spChg>
        <pc:spChg chg="del">
          <ac:chgData name="Sandström, Anniina M E" userId="7d16b7d1-d312-49ca-9ae8-2fd4d9b2b53d" providerId="ADAL" clId="{969B3BB9-C35E-4A20-84CA-37E434615E0C}" dt="2023-07-07T11:37:05.938" v="1559" actId="478"/>
          <ac:spMkLst>
            <pc:docMk/>
            <pc:sldMk cId="2957710134" sldId="419"/>
            <ac:spMk id="8" creationId="{F55DE835-89E7-52B4-216B-D1B071265CAB}"/>
          </ac:spMkLst>
        </pc:spChg>
      </pc:sldChg>
      <pc:sldMasterChg chg="add del addSldLayout delSldLayout">
        <pc:chgData name="Sandström, Anniina M E" userId="7d16b7d1-d312-49ca-9ae8-2fd4d9b2b53d" providerId="ADAL" clId="{969B3BB9-C35E-4A20-84CA-37E434615E0C}" dt="2023-07-07T11:36:41.305" v="1517" actId="27028"/>
        <pc:sldMasterMkLst>
          <pc:docMk/>
          <pc:sldMasterMk cId="2159870145" sldId="2147483688"/>
        </pc:sldMasterMkLst>
        <pc:sldLayoutChg chg="add">
          <pc:chgData name="Sandström, Anniina M E" userId="7d16b7d1-d312-49ca-9ae8-2fd4d9b2b53d" providerId="ADAL" clId="{969B3BB9-C35E-4A20-84CA-37E434615E0C}" dt="2023-07-07T11:36:41.305" v="1517" actId="27028"/>
          <pc:sldLayoutMkLst>
            <pc:docMk/>
            <pc:sldMasterMk cId="2159870145" sldId="2147483688"/>
            <pc:sldLayoutMk cId="74816390" sldId="2147483689"/>
          </pc:sldLayoutMkLst>
        </pc:sldLayoutChg>
        <pc:sldLayoutChg chg="add del">
          <pc:chgData name="Sandström, Anniina M E" userId="7d16b7d1-d312-49ca-9ae8-2fd4d9b2b53d" providerId="ADAL" clId="{969B3BB9-C35E-4A20-84CA-37E434615E0C}" dt="2023-07-07T09:03:34.493" v="567" actId="47"/>
          <pc:sldLayoutMkLst>
            <pc:docMk/>
            <pc:sldMasterMk cId="2159870145" sldId="2147483688"/>
            <pc:sldLayoutMk cId="1798936763" sldId="214748368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75B2802B-1DE9-45BD-8EE1-11E0D55EFEE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Päivämäärän paikkamerkki 2">
            <a:extLst>
              <a:ext uri="{FF2B5EF4-FFF2-40B4-BE49-F238E27FC236}">
                <a16:creationId xmlns:a16="http://schemas.microsoft.com/office/drawing/2014/main" id="{F365AE89-ED5D-4643-9C83-BE0CE07FDF7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F9072F9-1D7B-47CD-B465-7AA9D40835BC}" type="datetimeFigureOut">
              <a:rPr lang="en-FI" smtClean="0"/>
              <a:t>07/07/2023</a:t>
            </a:fld>
            <a:endParaRPr lang="en-FI"/>
          </a:p>
        </p:txBody>
      </p:sp>
      <p:sp>
        <p:nvSpPr>
          <p:cNvPr id="4" name="Alatunnisteen paikkamerkki 3">
            <a:extLst>
              <a:ext uri="{FF2B5EF4-FFF2-40B4-BE49-F238E27FC236}">
                <a16:creationId xmlns:a16="http://schemas.microsoft.com/office/drawing/2014/main" id="{E5A18B55-3A8A-456A-8E81-A61EF307B31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5" name="Dian numeron paikkamerkki 4">
            <a:extLst>
              <a:ext uri="{FF2B5EF4-FFF2-40B4-BE49-F238E27FC236}">
                <a16:creationId xmlns:a16="http://schemas.microsoft.com/office/drawing/2014/main" id="{072A756F-A3A9-4434-AB04-1CB98DF072C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CB7F38-679C-4097-A00D-A5804C04C3C8}" type="slidenum">
              <a:rPr lang="en-FI" smtClean="0"/>
              <a:t>‹#›</a:t>
            </a:fld>
            <a:endParaRPr lang="en-FI"/>
          </a:p>
        </p:txBody>
      </p:sp>
    </p:spTree>
    <p:extLst>
      <p:ext uri="{BB962C8B-B14F-4D97-AF65-F5344CB8AC3E}">
        <p14:creationId xmlns:p14="http://schemas.microsoft.com/office/powerpoint/2010/main" val="284908334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0523A2-88A2-4480-AC02-92A55F88C0E0}" type="datetimeFigureOut">
              <a:rPr lang="en-FI" smtClean="0"/>
              <a:t>07/07/2023</a:t>
            </a:fld>
            <a:endParaRPr lang="en-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AC236C-DCF9-4419-8A2A-D176C54AA402}" type="slidenum">
              <a:rPr lang="en-FI" smtClean="0"/>
              <a:t>‹#›</a:t>
            </a:fld>
            <a:endParaRPr lang="en-FI"/>
          </a:p>
        </p:txBody>
      </p:sp>
    </p:spTree>
    <p:extLst>
      <p:ext uri="{BB962C8B-B14F-4D97-AF65-F5344CB8AC3E}">
        <p14:creationId xmlns:p14="http://schemas.microsoft.com/office/powerpoint/2010/main" val="417628710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2006249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Päätäntäluvun</a:t>
            </a:r>
            <a:r>
              <a:rPr lang="fi-FI" baseline="0" dirty="0"/>
              <a:t> sisältö riippuu tekstilajista, työn laajuudesta ja alakohtaisistakin tavoista. Tämän tyyppiset sisällöt saattavat esiintyä yksin tai yhdessä tutkimus- ja kehittämistyötä raporteissa ja artikkeleissa.  </a:t>
            </a:r>
            <a:endParaRPr lang="fi-FI" dirty="0"/>
          </a:p>
        </p:txBody>
      </p:sp>
    </p:spTree>
    <p:extLst>
      <p:ext uri="{BB962C8B-B14F-4D97-AF65-F5344CB8AC3E}">
        <p14:creationId xmlns:p14="http://schemas.microsoft.com/office/powerpoint/2010/main" val="3553763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Tekstinäyte</a:t>
            </a:r>
            <a:r>
              <a:rPr lang="fi-FI" baseline="0" dirty="0"/>
              <a:t> 1 on katkelma tekstistä, jossa kuvataan tutkimusta kirjaamisesta päiväkodissa. Jokainen katkelman virke ilmaisee yhden tutkimustyön tuloksen. Informaatiota on paljon, mutta konteksti ja tekstin ideoita selittävät yksityiskohdat puuttuvat. Siksi sen ymmärtäminen irrallaan voi olla vaikeaa.</a:t>
            </a:r>
          </a:p>
          <a:p>
            <a:r>
              <a:rPr lang="fi-FI" baseline="0" dirty="0"/>
              <a:t>Tekstinäyte 2 on katkelma tutkimusraportista, joka käsittelee opiskelijoiden kokemuksia oppimisvaikeuksista. Katkelmasta käy ilmi, millainen tutkimuksen tulos on verrattuna muihin samaa teemaa koskeviin tutkimuksiin.</a:t>
            </a:r>
            <a:endParaRPr lang="fi-FI" dirty="0"/>
          </a:p>
        </p:txBody>
      </p:sp>
    </p:spTree>
    <p:extLst>
      <p:ext uri="{BB962C8B-B14F-4D97-AF65-F5344CB8AC3E}">
        <p14:creationId xmlns:p14="http://schemas.microsoft.com/office/powerpoint/2010/main" val="3942692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baseline="0" dirty="0"/>
              <a:t>Tekstinäyte 1 </a:t>
            </a:r>
            <a:r>
              <a:rPr lang="fi-FI" dirty="0"/>
              <a:t>kuuluu opiskelijoiden laatimaan kirjoitustehtävään, jossa heidän</a:t>
            </a:r>
            <a:r>
              <a:rPr lang="fi-FI" baseline="0" dirty="0"/>
              <a:t> tehtävään oli toteuttaa itse valitsemaansa toimintaa (tässä liikuntapäivän järjestäminen) uudessa toimintaympäristössä ja havainnoida sen aikana omaa vuorovaikutustaan</a:t>
            </a:r>
            <a:r>
              <a:rPr lang="fi-FI" dirty="0"/>
              <a:t>.</a:t>
            </a:r>
            <a:r>
              <a:rPr lang="fi-FI" baseline="0" dirty="0"/>
              <a:t> Projekti oli heidän opintojensa ensimmäinen.</a:t>
            </a:r>
          </a:p>
          <a:p>
            <a:r>
              <a:rPr lang="fi-FI" baseline="0" dirty="0"/>
              <a:t>Tekstinäyte 2 on katkelma tutkimusraportista, joka käsittelee opiskelijoiden kokemuksia oppimisvaikeuksista. Tässä esimerkissä kirjoittajat näyttävät avoimesti, millaisia heikkouksia heidän tutkimusaineistossaan voi olla. Se auttaa lukijaa arvioimaan, kuinka varmoja tutkimuksen tulokset ovat.</a:t>
            </a:r>
            <a:endParaRPr lang="fi-FI" dirty="0"/>
          </a:p>
        </p:txBody>
      </p:sp>
    </p:spTree>
    <p:extLst>
      <p:ext uri="{BB962C8B-B14F-4D97-AF65-F5344CB8AC3E}">
        <p14:creationId xmlns:p14="http://schemas.microsoft.com/office/powerpoint/2010/main" val="3384921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Tekstinäyte</a:t>
            </a:r>
            <a:r>
              <a:rPr lang="fi-FI" baseline="0" dirty="0"/>
              <a:t> 1 on katkelma opiskelijan esseestä, jossa hän asettaa itselleen tekstin teemaan liittyviä tulevaisuuden tavoitteita. Tekstinäytteessä 2 tutkijat esittävät kehittämisehdotuksia, jotka perustuvat edellä esitettyihin tutkimustuloksiin.</a:t>
            </a:r>
            <a:endParaRPr lang="fi-FI" dirty="0"/>
          </a:p>
        </p:txBody>
      </p:sp>
    </p:spTree>
    <p:extLst>
      <p:ext uri="{BB962C8B-B14F-4D97-AF65-F5344CB8AC3E}">
        <p14:creationId xmlns:p14="http://schemas.microsoft.com/office/powerpoint/2010/main" val="3769222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3729067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981605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Kirjoittaja</a:t>
            </a:r>
            <a:r>
              <a:rPr lang="fi-FI" baseline="0" dirty="0"/>
              <a:t> osoittaa ajankohtaisuutta esimerkiksi myös jollakin uutisella tai yleisessä keskustelussa esiintyvällä kysymyksellä.</a:t>
            </a:r>
            <a:endParaRPr lang="fi-FI" dirty="0"/>
          </a:p>
        </p:txBody>
      </p:sp>
    </p:spTree>
    <p:extLst>
      <p:ext uri="{BB962C8B-B14F-4D97-AF65-F5344CB8AC3E}">
        <p14:creationId xmlns:p14="http://schemas.microsoft.com/office/powerpoint/2010/main" val="2761820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Johdanto auttaa lukijaa arvioimaan, löytääkö</a:t>
            </a:r>
            <a:r>
              <a:rPr lang="fi-FI" baseline="0" dirty="0"/>
              <a:t> hän etsimäänsä tietoa juuri tästä tekstistä. </a:t>
            </a: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Tekstinäyte</a:t>
            </a:r>
            <a:r>
              <a:rPr lang="fi-FI" baseline="0" dirty="0"/>
              <a:t> 1 on katkelma tekstistä, joka on työpaikoille suunnattu opas monelle uudesta asiasta, työn muokkauksesta työntekijälle, jonka työkykyä täytyy tukea.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Tekstinäyte</a:t>
            </a:r>
            <a:r>
              <a:rPr lang="fi-FI" baseline="0" dirty="0"/>
              <a:t> 2 on katkelma Käypä hoito –suosituksesta, jota terveysalan ammattilaiset käyttävät hoidon suunnitteluun. Teksti on muotoiltu niin, että tarvittava tieto löytyy sieltä mahdollisimman nopeasti.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baseline="0" dirty="0"/>
          </a:p>
          <a:p>
            <a:endParaRPr lang="fi-FI" dirty="0"/>
          </a:p>
        </p:txBody>
      </p:sp>
    </p:spTree>
    <p:extLst>
      <p:ext uri="{BB962C8B-B14F-4D97-AF65-F5344CB8AC3E}">
        <p14:creationId xmlns:p14="http://schemas.microsoft.com/office/powerpoint/2010/main" val="3298753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t>Esimerkin sisällysluettelon perusteella voi arvailla, millaista tehtävää opiskelijat tässä raportoivat. Mitä luulette? Tekstinäyte kuuluu opiskelijoiden laatimaan kirjoitustehtävään, jossa heidän tehtävään on ollut toteuttaa itse valitsemaansa toimintaa (tässä liikuntapäivän järjestäminen) uudessa toimintaympäristössä ja havainnoida sen aikana omaa vuorovaikutustaan.</a:t>
            </a:r>
          </a:p>
          <a:p>
            <a:endParaRPr lang="fi-FI" dirty="0"/>
          </a:p>
        </p:txBody>
      </p:sp>
    </p:spTree>
    <p:extLst>
      <p:ext uri="{BB962C8B-B14F-4D97-AF65-F5344CB8AC3E}">
        <p14:creationId xmlns:p14="http://schemas.microsoft.com/office/powerpoint/2010/main" val="2449268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539068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Lähdeviitteitä</a:t>
            </a:r>
            <a:r>
              <a:rPr lang="fi-FI" baseline="0" dirty="0"/>
              <a:t> voi kyllä esiintyä tekstin monissa osissa, mutta usein ne painottuvat käsittelyosan alkupuolelle. </a:t>
            </a:r>
            <a:endParaRPr lang="fi-FI" dirty="0"/>
          </a:p>
        </p:txBody>
      </p:sp>
    </p:spTree>
    <p:extLst>
      <p:ext uri="{BB962C8B-B14F-4D97-AF65-F5344CB8AC3E}">
        <p14:creationId xmlns:p14="http://schemas.microsoft.com/office/powerpoint/2010/main" val="1846332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Tekstikatkelma tutkimuksesta, jossa on kartoitettu korkeakouluopiskelijoiden oppimisen vaikeuksia. Esimerkki on poimittu tutkimuksen tulososasta. Tekstissä kerrotaan yhdestä tuloksesta ja näytetään esimerkki aineistosta, vastaus opiskelijakyselyyn.</a:t>
            </a:r>
          </a:p>
        </p:txBody>
      </p:sp>
    </p:spTree>
    <p:extLst>
      <p:ext uri="{BB962C8B-B14F-4D97-AF65-F5344CB8AC3E}">
        <p14:creationId xmlns:p14="http://schemas.microsoft.com/office/powerpoint/2010/main" val="1700459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35202563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ääotsikkodia">
    <p:bg>
      <p:bgRef idx="1001">
        <a:schemeClr val="bg1"/>
      </p:bgRef>
    </p:bg>
    <p:spTree>
      <p:nvGrpSpPr>
        <p:cNvPr id="1" name=""/>
        <p:cNvGrpSpPr/>
        <p:nvPr/>
      </p:nvGrpSpPr>
      <p:grpSpPr>
        <a:xfrm>
          <a:off x="0" y="0"/>
          <a:ext cx="0" cy="0"/>
          <a:chOff x="0" y="0"/>
          <a:chExt cx="0" cy="0"/>
        </a:xfrm>
      </p:grpSpPr>
      <p:pic>
        <p:nvPicPr>
          <p:cNvPr id="8" name="Kielibuustin logo" descr="Kielibuustin logo.">
            <a:extLst>
              <a:ext uri="{FF2B5EF4-FFF2-40B4-BE49-F238E27FC236}">
                <a16:creationId xmlns:a16="http://schemas.microsoft.com/office/drawing/2014/main" id="{3CF503CC-9BCE-4C27-98F7-66EE09683F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5429" y="1365457"/>
            <a:ext cx="2501142" cy="864833"/>
          </a:xfrm>
          <a:prstGeom prst="rect">
            <a:avLst/>
          </a:prstGeom>
        </p:spPr>
      </p:pic>
      <p:sp>
        <p:nvSpPr>
          <p:cNvPr id="2" name="Otsikko">
            <a:extLst>
              <a:ext uri="{FF2B5EF4-FFF2-40B4-BE49-F238E27FC236}">
                <a16:creationId xmlns:a16="http://schemas.microsoft.com/office/drawing/2014/main" id="{8CFA01DD-11B1-4736-A453-65ADD63CF6E9}"/>
              </a:ext>
            </a:extLst>
          </p:cNvPr>
          <p:cNvSpPr>
            <a:spLocks noGrp="1"/>
          </p:cNvSpPr>
          <p:nvPr>
            <p:ph type="ctrTitle"/>
          </p:nvPr>
        </p:nvSpPr>
        <p:spPr>
          <a:xfrm>
            <a:off x="1524000" y="2230290"/>
            <a:ext cx="9144000" cy="2158694"/>
          </a:xfrm>
        </p:spPr>
        <p:txBody>
          <a:bodyPr anchor="ctr">
            <a:normAutofit/>
          </a:bodyPr>
          <a:lstStyle>
            <a:lvl1pPr algn="ctr">
              <a:lnSpc>
                <a:spcPct val="120000"/>
              </a:lnSpc>
              <a:defRPr sz="4400"/>
            </a:lvl1pPr>
          </a:lstStyle>
          <a:p>
            <a:r>
              <a:rPr lang="en-US" noProof="0"/>
              <a:t>Click to edit Master title style</a:t>
            </a:r>
            <a:endParaRPr lang="fi-FI" noProof="0"/>
          </a:p>
        </p:txBody>
      </p:sp>
      <p:sp>
        <p:nvSpPr>
          <p:cNvPr id="3" name="Alaotsikko">
            <a:extLst>
              <a:ext uri="{FF2B5EF4-FFF2-40B4-BE49-F238E27FC236}">
                <a16:creationId xmlns:a16="http://schemas.microsoft.com/office/drawing/2014/main" id="{E3E74A17-4DE4-47CB-B02D-9263520DBEAD}"/>
              </a:ext>
            </a:extLst>
          </p:cNvPr>
          <p:cNvSpPr>
            <a:spLocks noGrp="1"/>
          </p:cNvSpPr>
          <p:nvPr>
            <p:ph type="subTitle" idx="1"/>
          </p:nvPr>
        </p:nvSpPr>
        <p:spPr>
          <a:xfrm>
            <a:off x="1524000" y="4403128"/>
            <a:ext cx="9144000" cy="1000633"/>
          </a:xfrm>
        </p:spPr>
        <p:txBody>
          <a:bodyPr anchor="t">
            <a:normAutofit/>
          </a:bodyPr>
          <a:lstStyle>
            <a:lvl1pPr marL="0" indent="0" algn="ctr">
              <a:lnSpc>
                <a:spcPct val="120000"/>
              </a:lnSpc>
              <a:buNone/>
              <a:defRPr sz="20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FI" dirty="0"/>
          </a:p>
        </p:txBody>
      </p:sp>
    </p:spTree>
    <p:extLst>
      <p:ext uri="{BB962C8B-B14F-4D97-AF65-F5344CB8AC3E}">
        <p14:creationId xmlns:p14="http://schemas.microsoft.com/office/powerpoint/2010/main" val="6287782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hden vertailu">
    <p:spTree>
      <p:nvGrpSpPr>
        <p:cNvPr id="1" name=""/>
        <p:cNvGrpSpPr/>
        <p:nvPr/>
      </p:nvGrpSpPr>
      <p:grpSpPr>
        <a:xfrm>
          <a:off x="0" y="0"/>
          <a:ext cx="0" cy="0"/>
          <a:chOff x="0" y="0"/>
          <a:chExt cx="0" cy="0"/>
        </a:xfrm>
      </p:grpSpPr>
      <p:sp>
        <p:nvSpPr>
          <p:cNvPr id="16" name="Otsikon paikkamerkki">
            <a:extLst>
              <a:ext uri="{FF2B5EF4-FFF2-40B4-BE49-F238E27FC236}">
                <a16:creationId xmlns:a16="http://schemas.microsoft.com/office/drawing/2014/main" id="{17BEFD64-3CA9-4993-B9CC-0F377EEA00A1}"/>
              </a:ext>
            </a:extLst>
          </p:cNvPr>
          <p:cNvSpPr>
            <a:spLocks noGrp="1"/>
          </p:cNvSpPr>
          <p:nvPr>
            <p:ph type="title"/>
          </p:nvPr>
        </p:nvSpPr>
        <p:spPr>
          <a:xfrm>
            <a:off x="576092" y="549048"/>
            <a:ext cx="11099815" cy="1307365"/>
          </a:xfrm>
          <a:prstGeom prst="rect">
            <a:avLst/>
          </a:prstGeom>
        </p:spPr>
        <p:txBody>
          <a:bodyPr vert="horz" lIns="91440" tIns="45720" rIns="91440" bIns="45720" rtlCol="0" anchor="ctr">
            <a:normAutofit/>
          </a:bodyPr>
          <a:lstStyle>
            <a:lvl1pPr>
              <a:lnSpc>
                <a:spcPct val="120000"/>
              </a:lnSpc>
              <a:defRPr/>
            </a:lvl1pPr>
          </a:lstStyle>
          <a:p>
            <a:r>
              <a:rPr lang="en-US"/>
              <a:t>Click to edit Master title style</a:t>
            </a:r>
            <a:endParaRPr lang="en-FI" dirty="0"/>
          </a:p>
        </p:txBody>
      </p:sp>
      <p:sp>
        <p:nvSpPr>
          <p:cNvPr id="3" name="Tekstin paikkamerkki 1">
            <a:extLst>
              <a:ext uri="{FF2B5EF4-FFF2-40B4-BE49-F238E27FC236}">
                <a16:creationId xmlns:a16="http://schemas.microsoft.com/office/drawing/2014/main" id="{E13078C9-677C-4833-A29D-69C1286A546C}"/>
              </a:ext>
            </a:extLst>
          </p:cNvPr>
          <p:cNvSpPr>
            <a:spLocks noGrp="1"/>
          </p:cNvSpPr>
          <p:nvPr>
            <p:ph type="body" idx="1"/>
          </p:nvPr>
        </p:nvSpPr>
        <p:spPr>
          <a:xfrm>
            <a:off x="576092" y="1932352"/>
            <a:ext cx="5339912" cy="776660"/>
          </a:xfrm>
        </p:spPr>
        <p:txBody>
          <a:bodyPr anchor="b">
            <a:norm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Sisällön paikkamerkki 1">
            <a:extLst>
              <a:ext uri="{FF2B5EF4-FFF2-40B4-BE49-F238E27FC236}">
                <a16:creationId xmlns:a16="http://schemas.microsoft.com/office/drawing/2014/main" id="{BE11A725-224E-41FF-A9FB-22FA0333C631}"/>
              </a:ext>
            </a:extLst>
          </p:cNvPr>
          <p:cNvSpPr>
            <a:spLocks noGrp="1"/>
          </p:cNvSpPr>
          <p:nvPr>
            <p:ph sz="half" idx="2"/>
          </p:nvPr>
        </p:nvSpPr>
        <p:spPr>
          <a:xfrm>
            <a:off x="576091" y="2784951"/>
            <a:ext cx="5339912" cy="3044010"/>
          </a:xfrm>
        </p:spPr>
        <p:txBody>
          <a:bodyPr anchor="t"/>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dirty="0"/>
          </a:p>
        </p:txBody>
      </p:sp>
      <p:cxnSp>
        <p:nvCxnSpPr>
          <p:cNvPr id="11" name="Suora yhdysviiva">
            <a:extLst>
              <a:ext uri="{FF2B5EF4-FFF2-40B4-BE49-F238E27FC236}">
                <a16:creationId xmlns:a16="http://schemas.microsoft.com/office/drawing/2014/main" id="{2C9A596D-0802-4B19-9236-737210BE6C7D}"/>
              </a:ext>
              <a:ext uri="{C183D7F6-B498-43B3-948B-1728B52AA6E4}">
                <adec:decorative xmlns:adec="http://schemas.microsoft.com/office/drawing/2017/decorative" val="1"/>
              </a:ext>
            </a:extLst>
          </p:cNvPr>
          <p:cNvCxnSpPr>
            <a:cxnSpLocks/>
          </p:cNvCxnSpPr>
          <p:nvPr userDrawn="1"/>
        </p:nvCxnSpPr>
        <p:spPr>
          <a:xfrm flipV="1">
            <a:off x="6096000" y="2049023"/>
            <a:ext cx="0" cy="377993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kstin paikkamerkki 2">
            <a:extLst>
              <a:ext uri="{FF2B5EF4-FFF2-40B4-BE49-F238E27FC236}">
                <a16:creationId xmlns:a16="http://schemas.microsoft.com/office/drawing/2014/main" id="{9B0B9F0E-C81E-4C28-BE99-93FA88D3973D}"/>
              </a:ext>
            </a:extLst>
          </p:cNvPr>
          <p:cNvSpPr>
            <a:spLocks noGrp="1"/>
          </p:cNvSpPr>
          <p:nvPr>
            <p:ph type="body" sz="quarter" idx="3"/>
          </p:nvPr>
        </p:nvSpPr>
        <p:spPr>
          <a:xfrm>
            <a:off x="6275996" y="1932352"/>
            <a:ext cx="5399909" cy="776660"/>
          </a:xfrm>
        </p:spPr>
        <p:txBody>
          <a:bodyPr anchor="b">
            <a:norm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Sisällön paikkamerkki 2">
            <a:extLst>
              <a:ext uri="{FF2B5EF4-FFF2-40B4-BE49-F238E27FC236}">
                <a16:creationId xmlns:a16="http://schemas.microsoft.com/office/drawing/2014/main" id="{E1171E2F-56F5-4E47-B656-2468D61A2D00}"/>
              </a:ext>
            </a:extLst>
          </p:cNvPr>
          <p:cNvSpPr>
            <a:spLocks noGrp="1"/>
          </p:cNvSpPr>
          <p:nvPr>
            <p:ph sz="quarter" idx="4"/>
          </p:nvPr>
        </p:nvSpPr>
        <p:spPr>
          <a:xfrm>
            <a:off x="6275187" y="2784950"/>
            <a:ext cx="5399910" cy="3044011"/>
          </a:xfrm>
        </p:spPr>
        <p:txBody>
          <a:bodyPr anchor="t"/>
          <a:lstStyle>
            <a:lvl1pPr marL="0" indent="0">
              <a:buNone/>
              <a:defRPr sz="20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dirty="0"/>
          </a:p>
        </p:txBody>
      </p:sp>
      <p:sp>
        <p:nvSpPr>
          <p:cNvPr id="15" name="Päivämäärän paikkamerkki">
            <a:extLst>
              <a:ext uri="{FF2B5EF4-FFF2-40B4-BE49-F238E27FC236}">
                <a16:creationId xmlns:a16="http://schemas.microsoft.com/office/drawing/2014/main" id="{2893ED5E-ABB6-4F54-8AFF-EF28195835C2}"/>
              </a:ext>
            </a:extLst>
          </p:cNvPr>
          <p:cNvSpPr>
            <a:spLocks noGrp="1"/>
          </p:cNvSpPr>
          <p:nvPr>
            <p:ph type="dt" sz="half" idx="12"/>
          </p:nvPr>
        </p:nvSpPr>
        <p:spPr>
          <a:xfrm>
            <a:off x="3876037" y="6144587"/>
            <a:ext cx="1396835" cy="365125"/>
          </a:xfrm>
          <a:prstGeom prst="rect">
            <a:avLst/>
          </a:prstGeom>
        </p:spPr>
        <p:txBody>
          <a:bodyPr/>
          <a:lstStyle>
            <a:lvl1pPr algn="r">
              <a:defRPr sz="1200"/>
            </a:lvl1pPr>
          </a:lstStyle>
          <a:p>
            <a:endParaRPr lang="en-FI" dirty="0"/>
          </a:p>
        </p:txBody>
      </p:sp>
      <p:sp>
        <p:nvSpPr>
          <p:cNvPr id="13" name="Alatunnisteen paikkamerkki">
            <a:extLst>
              <a:ext uri="{FF2B5EF4-FFF2-40B4-BE49-F238E27FC236}">
                <a16:creationId xmlns:a16="http://schemas.microsoft.com/office/drawing/2014/main" id="{CA4F3142-53C8-4FB2-960B-34E2828B9F67}"/>
              </a:ext>
            </a:extLst>
          </p:cNvPr>
          <p:cNvSpPr>
            <a:spLocks noGrp="1"/>
          </p:cNvSpPr>
          <p:nvPr>
            <p:ph type="ftr" sz="quarter" idx="10"/>
          </p:nvPr>
        </p:nvSpPr>
        <p:spPr>
          <a:xfrm>
            <a:off x="5376012" y="6024897"/>
            <a:ext cx="5599925" cy="536075"/>
          </a:xfrm>
          <a:prstGeom prst="rect">
            <a:avLst/>
          </a:prstGeom>
        </p:spPr>
        <p:txBody>
          <a:bodyPr vert="horz" lIns="91440" tIns="45720" rIns="91440" bIns="45720" rtlCol="0" anchor="ctr"/>
          <a:lstStyle>
            <a:lvl1pPr algn="r">
              <a:defRPr sz="1200" b="0">
                <a:solidFill>
                  <a:schemeClr val="tx2"/>
                </a:solidFill>
              </a:defRPr>
            </a:lvl1pPr>
          </a:lstStyle>
          <a:p>
            <a:r>
              <a:rPr lang="fi-FI"/>
              <a:t>Lukustrategiat: Tietotekstin osat</a:t>
            </a:r>
            <a:endParaRPr lang="en-FI" dirty="0"/>
          </a:p>
        </p:txBody>
      </p:sp>
      <p:sp>
        <p:nvSpPr>
          <p:cNvPr id="14" name="Dian numeron paikkamerkki">
            <a:extLst>
              <a:ext uri="{FF2B5EF4-FFF2-40B4-BE49-F238E27FC236}">
                <a16:creationId xmlns:a16="http://schemas.microsoft.com/office/drawing/2014/main" id="{41B73118-2BEA-4CFF-B3D6-35BA9482B49B}"/>
              </a:ext>
            </a:extLst>
          </p:cNvPr>
          <p:cNvSpPr>
            <a:spLocks noGrp="1"/>
          </p:cNvSpPr>
          <p:nvPr>
            <p:ph type="sldNum" sz="quarter" idx="11"/>
          </p:nvPr>
        </p:nvSpPr>
        <p:spPr>
          <a:xfrm>
            <a:off x="11100338" y="6108708"/>
            <a:ext cx="575568" cy="365125"/>
          </a:xfrm>
          <a:prstGeom prst="rect">
            <a:avLst/>
          </a:prstGeom>
        </p:spPr>
        <p:txBody>
          <a:bodyPr vert="horz" lIns="91440" tIns="45720" rIns="91440" bIns="45720" rtlCol="0" anchor="ctr"/>
          <a:lstStyle>
            <a:lvl1pPr algn="r">
              <a:defRPr sz="1200" b="1">
                <a:solidFill>
                  <a:schemeClr val="tx2"/>
                </a:solidFill>
              </a:defRPr>
            </a:lvl1pPr>
          </a:lstStyle>
          <a:p>
            <a:fld id="{49D43B8D-3A48-4AF4-9D47-972388EB9581}" type="slidenum">
              <a:rPr lang="en-FI" smtClean="0"/>
              <a:pPr/>
              <a:t>‹#›</a:t>
            </a:fld>
            <a:endParaRPr lang="en-FI" dirty="0"/>
          </a:p>
        </p:txBody>
      </p:sp>
    </p:spTree>
    <p:extLst>
      <p:ext uri="{BB962C8B-B14F-4D97-AF65-F5344CB8AC3E}">
        <p14:creationId xmlns:p14="http://schemas.microsoft.com/office/powerpoint/2010/main" val="173088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olmen vertailu">
    <p:spTree>
      <p:nvGrpSpPr>
        <p:cNvPr id="1" name=""/>
        <p:cNvGrpSpPr/>
        <p:nvPr/>
      </p:nvGrpSpPr>
      <p:grpSpPr>
        <a:xfrm>
          <a:off x="0" y="0"/>
          <a:ext cx="0" cy="0"/>
          <a:chOff x="0" y="0"/>
          <a:chExt cx="0" cy="0"/>
        </a:xfrm>
      </p:grpSpPr>
      <p:sp>
        <p:nvSpPr>
          <p:cNvPr id="16" name="Otsikon paikkamerkki">
            <a:extLst>
              <a:ext uri="{FF2B5EF4-FFF2-40B4-BE49-F238E27FC236}">
                <a16:creationId xmlns:a16="http://schemas.microsoft.com/office/drawing/2014/main" id="{17BEFD64-3CA9-4993-B9CC-0F377EEA00A1}"/>
              </a:ext>
            </a:extLst>
          </p:cNvPr>
          <p:cNvSpPr>
            <a:spLocks noGrp="1"/>
          </p:cNvSpPr>
          <p:nvPr>
            <p:ph type="title"/>
          </p:nvPr>
        </p:nvSpPr>
        <p:spPr>
          <a:xfrm>
            <a:off x="505886" y="549048"/>
            <a:ext cx="11164800" cy="716661"/>
          </a:xfrm>
          <a:prstGeom prst="rect">
            <a:avLst/>
          </a:prstGeom>
        </p:spPr>
        <p:txBody>
          <a:bodyPr vert="horz" lIns="91440" tIns="45720" rIns="91440" bIns="45720" rtlCol="0" anchor="t">
            <a:normAutofit/>
          </a:bodyPr>
          <a:lstStyle>
            <a:lvl1pPr algn="l">
              <a:lnSpc>
                <a:spcPct val="120000"/>
              </a:lnSpc>
              <a:defRPr sz="2400">
                <a:solidFill>
                  <a:schemeClr val="tx1"/>
                </a:solidFill>
              </a:defRPr>
            </a:lvl1pPr>
          </a:lstStyle>
          <a:p>
            <a:r>
              <a:rPr lang="en-US"/>
              <a:t>Click to edit Master title style</a:t>
            </a:r>
            <a:endParaRPr lang="en-FI" dirty="0"/>
          </a:p>
        </p:txBody>
      </p:sp>
      <p:sp>
        <p:nvSpPr>
          <p:cNvPr id="27" name="Tekstin paikkamerkki 1">
            <a:extLst>
              <a:ext uri="{FF2B5EF4-FFF2-40B4-BE49-F238E27FC236}">
                <a16:creationId xmlns:a16="http://schemas.microsoft.com/office/drawing/2014/main" id="{15FAD11C-9B2F-4607-AD14-247E2ED04BE8}"/>
              </a:ext>
            </a:extLst>
          </p:cNvPr>
          <p:cNvSpPr>
            <a:spLocks noGrp="1"/>
          </p:cNvSpPr>
          <p:nvPr>
            <p:ph type="body" idx="18"/>
          </p:nvPr>
        </p:nvSpPr>
        <p:spPr>
          <a:xfrm>
            <a:off x="521312" y="1537378"/>
            <a:ext cx="3505536" cy="815425"/>
          </a:xfrm>
        </p:spPr>
        <p:txBody>
          <a:bodyPr anchor="b">
            <a:normAutofit/>
          </a:bodyPr>
          <a:lstStyle>
            <a:lvl1pPr marL="0" indent="0">
              <a:lnSpc>
                <a:spcPct val="100000"/>
              </a:lnSpc>
              <a:spcBef>
                <a:spcPts val="0"/>
              </a:spcBef>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8" name="Sisällön paikkamerkki 1">
            <a:extLst>
              <a:ext uri="{FF2B5EF4-FFF2-40B4-BE49-F238E27FC236}">
                <a16:creationId xmlns:a16="http://schemas.microsoft.com/office/drawing/2014/main" id="{DE500F0C-416B-40D3-8489-14A440A04D4B}"/>
              </a:ext>
            </a:extLst>
          </p:cNvPr>
          <p:cNvSpPr>
            <a:spLocks noGrp="1"/>
          </p:cNvSpPr>
          <p:nvPr>
            <p:ph sz="half" idx="19"/>
          </p:nvPr>
        </p:nvSpPr>
        <p:spPr>
          <a:xfrm>
            <a:off x="521312" y="2451571"/>
            <a:ext cx="3505536" cy="3377390"/>
          </a:xfrm>
        </p:spPr>
        <p:txBody>
          <a:bodyPr anchor="t"/>
          <a:lstStyle>
            <a:lvl1pPr>
              <a:defRPr sz="1800">
                <a:solidFill>
                  <a:schemeClr val="tx2"/>
                </a:solidFill>
              </a:defRPr>
            </a:lvl1pPr>
            <a:lvl2pPr>
              <a:defRPr sz="1600">
                <a:solidFill>
                  <a:schemeClr val="tx2"/>
                </a:solidFill>
              </a:defRPr>
            </a:lvl2pPr>
            <a:lvl3pPr>
              <a:defRPr sz="1400">
                <a:solidFill>
                  <a:schemeClr val="tx2"/>
                </a:solidFill>
              </a:defRPr>
            </a:lvl3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3" name="Suora yhdysviiva 1">
            <a:extLst>
              <a:ext uri="{FF2B5EF4-FFF2-40B4-BE49-F238E27FC236}">
                <a16:creationId xmlns:a16="http://schemas.microsoft.com/office/drawing/2014/main" id="{F00BFF79-5830-4F98-9030-AC25630AC8BA}"/>
              </a:ext>
              <a:ext uri="{C183D7F6-B498-43B3-948B-1728B52AA6E4}">
                <adec:decorative xmlns:adec="http://schemas.microsoft.com/office/drawing/2017/decorative" val="1"/>
              </a:ext>
            </a:extLst>
          </p:cNvPr>
          <p:cNvCxnSpPr>
            <a:cxnSpLocks/>
          </p:cNvCxnSpPr>
          <p:nvPr userDrawn="1"/>
        </p:nvCxnSpPr>
        <p:spPr>
          <a:xfrm flipV="1">
            <a:off x="4176032" y="1749028"/>
            <a:ext cx="0" cy="407993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kstin paikkamerkki 2">
            <a:extLst>
              <a:ext uri="{FF2B5EF4-FFF2-40B4-BE49-F238E27FC236}">
                <a16:creationId xmlns:a16="http://schemas.microsoft.com/office/drawing/2014/main" id="{B6B5310B-59C9-4DAC-96DB-D9D8B7E48ECC}"/>
              </a:ext>
            </a:extLst>
          </p:cNvPr>
          <p:cNvSpPr>
            <a:spLocks noGrp="1"/>
          </p:cNvSpPr>
          <p:nvPr>
            <p:ph type="body" idx="13"/>
          </p:nvPr>
        </p:nvSpPr>
        <p:spPr>
          <a:xfrm>
            <a:off x="4361247" y="1561630"/>
            <a:ext cx="3505536" cy="812097"/>
          </a:xfrm>
        </p:spPr>
        <p:txBody>
          <a:bodyPr anchor="b">
            <a:normAutofit/>
          </a:bodyPr>
          <a:lstStyle>
            <a:lvl1pPr marL="0" indent="0">
              <a:lnSpc>
                <a:spcPct val="10000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Sisällön paikkamerkki 2">
            <a:extLst>
              <a:ext uri="{FF2B5EF4-FFF2-40B4-BE49-F238E27FC236}">
                <a16:creationId xmlns:a16="http://schemas.microsoft.com/office/drawing/2014/main" id="{2A576C74-4B66-4C5E-ABC9-127B97F6CFE2}"/>
              </a:ext>
            </a:extLst>
          </p:cNvPr>
          <p:cNvSpPr>
            <a:spLocks noGrp="1"/>
          </p:cNvSpPr>
          <p:nvPr>
            <p:ph sz="half" idx="15"/>
          </p:nvPr>
        </p:nvSpPr>
        <p:spPr>
          <a:xfrm>
            <a:off x="4351338" y="2451570"/>
            <a:ext cx="3505536" cy="3377391"/>
          </a:xfrm>
        </p:spPr>
        <p:txBody>
          <a:bodyPr anchor="t"/>
          <a:lstStyle>
            <a:lvl1pPr>
              <a:defRPr sz="1800"/>
            </a:lvl1pPr>
            <a:lvl2pPr>
              <a:defRPr sz="1600"/>
            </a:lvl2pPr>
            <a:lvl3pPr>
              <a:defRPr sz="1400"/>
            </a:lvl3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9" name="Suora yhdysviiva 2">
            <a:extLst>
              <a:ext uri="{FF2B5EF4-FFF2-40B4-BE49-F238E27FC236}">
                <a16:creationId xmlns:a16="http://schemas.microsoft.com/office/drawing/2014/main" id="{C55A16F6-4213-497B-9F7F-AB388434EC29}"/>
              </a:ext>
              <a:ext uri="{C183D7F6-B498-43B3-948B-1728B52AA6E4}">
                <adec:decorative xmlns:adec="http://schemas.microsoft.com/office/drawing/2017/decorative" val="1"/>
              </a:ext>
            </a:extLst>
          </p:cNvPr>
          <p:cNvCxnSpPr>
            <a:cxnSpLocks/>
          </p:cNvCxnSpPr>
          <p:nvPr userDrawn="1"/>
        </p:nvCxnSpPr>
        <p:spPr>
          <a:xfrm flipV="1">
            <a:off x="8015968" y="1749028"/>
            <a:ext cx="0" cy="407993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5" name="Tekstin paikkamerkki 3">
            <a:extLst>
              <a:ext uri="{FF2B5EF4-FFF2-40B4-BE49-F238E27FC236}">
                <a16:creationId xmlns:a16="http://schemas.microsoft.com/office/drawing/2014/main" id="{562E3440-F627-4482-94D2-67C87535EF69}"/>
              </a:ext>
            </a:extLst>
          </p:cNvPr>
          <p:cNvSpPr>
            <a:spLocks noGrp="1"/>
          </p:cNvSpPr>
          <p:nvPr>
            <p:ph type="body" idx="16"/>
          </p:nvPr>
        </p:nvSpPr>
        <p:spPr>
          <a:xfrm>
            <a:off x="8165152" y="1561629"/>
            <a:ext cx="3505536" cy="812098"/>
          </a:xfrm>
        </p:spPr>
        <p:txBody>
          <a:bodyPr anchor="b">
            <a:normAutofit/>
          </a:bodyPr>
          <a:lstStyle>
            <a:lvl1pPr marL="0" indent="0">
              <a:lnSpc>
                <a:spcPct val="10000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Sisällön paikkamerkki 3">
            <a:extLst>
              <a:ext uri="{FF2B5EF4-FFF2-40B4-BE49-F238E27FC236}">
                <a16:creationId xmlns:a16="http://schemas.microsoft.com/office/drawing/2014/main" id="{2237AAB2-19C4-4E63-AEC1-D8055FC553AA}"/>
              </a:ext>
            </a:extLst>
          </p:cNvPr>
          <p:cNvSpPr>
            <a:spLocks noGrp="1"/>
          </p:cNvSpPr>
          <p:nvPr>
            <p:ph sz="half" idx="17"/>
          </p:nvPr>
        </p:nvSpPr>
        <p:spPr>
          <a:xfrm>
            <a:off x="8165152" y="2451569"/>
            <a:ext cx="3505536" cy="3377392"/>
          </a:xfrm>
        </p:spPr>
        <p:txBody>
          <a:bodyPr anchor="t"/>
          <a:lstStyle>
            <a:lvl1pPr>
              <a:defRPr sz="1800"/>
            </a:lvl1pPr>
            <a:lvl2pPr>
              <a:defRPr sz="1600"/>
            </a:lvl2pPr>
            <a:lvl3pPr>
              <a:defRPr sz="1400"/>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Päivämäärän paikkamerkki">
            <a:extLst>
              <a:ext uri="{FF2B5EF4-FFF2-40B4-BE49-F238E27FC236}">
                <a16:creationId xmlns:a16="http://schemas.microsoft.com/office/drawing/2014/main" id="{2893ED5E-ABB6-4F54-8AFF-EF28195835C2}"/>
              </a:ext>
            </a:extLst>
          </p:cNvPr>
          <p:cNvSpPr>
            <a:spLocks noGrp="1"/>
          </p:cNvSpPr>
          <p:nvPr>
            <p:ph type="dt" sz="half" idx="12"/>
          </p:nvPr>
        </p:nvSpPr>
        <p:spPr>
          <a:xfrm>
            <a:off x="4295206" y="6144587"/>
            <a:ext cx="977666" cy="365125"/>
          </a:xfrm>
          <a:prstGeom prst="rect">
            <a:avLst/>
          </a:prstGeom>
        </p:spPr>
        <p:txBody>
          <a:bodyPr/>
          <a:lstStyle>
            <a:lvl1pPr algn="r">
              <a:defRPr sz="1200"/>
            </a:lvl1pPr>
          </a:lstStyle>
          <a:p>
            <a:endParaRPr lang="en-FI" dirty="0"/>
          </a:p>
        </p:txBody>
      </p:sp>
      <p:sp>
        <p:nvSpPr>
          <p:cNvPr id="13" name="Alatunnisteen paikkamerkki">
            <a:extLst>
              <a:ext uri="{FF2B5EF4-FFF2-40B4-BE49-F238E27FC236}">
                <a16:creationId xmlns:a16="http://schemas.microsoft.com/office/drawing/2014/main" id="{CA4F3142-53C8-4FB2-960B-34E2828B9F67}"/>
              </a:ext>
            </a:extLst>
          </p:cNvPr>
          <p:cNvSpPr>
            <a:spLocks noGrp="1"/>
          </p:cNvSpPr>
          <p:nvPr>
            <p:ph type="ftr" sz="quarter" idx="10"/>
          </p:nvPr>
        </p:nvSpPr>
        <p:spPr>
          <a:xfrm>
            <a:off x="5376012" y="6024897"/>
            <a:ext cx="5599925" cy="536075"/>
          </a:xfrm>
          <a:prstGeom prst="rect">
            <a:avLst/>
          </a:prstGeom>
        </p:spPr>
        <p:txBody>
          <a:bodyPr vert="horz" lIns="91440" tIns="45720" rIns="91440" bIns="45720" rtlCol="0" anchor="ctr"/>
          <a:lstStyle>
            <a:lvl1pPr algn="r">
              <a:defRPr sz="1200" b="0">
                <a:solidFill>
                  <a:schemeClr val="tx2"/>
                </a:solidFill>
              </a:defRPr>
            </a:lvl1pPr>
          </a:lstStyle>
          <a:p>
            <a:r>
              <a:rPr lang="fi-FI"/>
              <a:t>Lukustrategiat: Tietotekstin osat</a:t>
            </a:r>
            <a:endParaRPr lang="en-FI" dirty="0"/>
          </a:p>
        </p:txBody>
      </p:sp>
      <p:sp>
        <p:nvSpPr>
          <p:cNvPr id="14" name="Dian numeron paikkamerkki">
            <a:extLst>
              <a:ext uri="{FF2B5EF4-FFF2-40B4-BE49-F238E27FC236}">
                <a16:creationId xmlns:a16="http://schemas.microsoft.com/office/drawing/2014/main" id="{41B73118-2BEA-4CFF-B3D6-35BA9482B49B}"/>
              </a:ext>
            </a:extLst>
          </p:cNvPr>
          <p:cNvSpPr>
            <a:spLocks noGrp="1"/>
          </p:cNvSpPr>
          <p:nvPr>
            <p:ph type="sldNum" sz="quarter" idx="11"/>
          </p:nvPr>
        </p:nvSpPr>
        <p:spPr>
          <a:xfrm>
            <a:off x="11100338" y="6108708"/>
            <a:ext cx="575568" cy="365125"/>
          </a:xfrm>
          <a:prstGeom prst="rect">
            <a:avLst/>
          </a:prstGeom>
        </p:spPr>
        <p:txBody>
          <a:bodyPr vert="horz" lIns="91440" tIns="45720" rIns="91440" bIns="45720" rtlCol="0" anchor="ctr"/>
          <a:lstStyle>
            <a:lvl1pPr algn="r">
              <a:defRPr sz="1200" b="1">
                <a:solidFill>
                  <a:schemeClr val="tx2"/>
                </a:solidFill>
              </a:defRPr>
            </a:lvl1pPr>
          </a:lstStyle>
          <a:p>
            <a:fld id="{49D43B8D-3A48-4AF4-9D47-972388EB9581}" type="slidenum">
              <a:rPr lang="en-FI" smtClean="0"/>
              <a:pPr/>
              <a:t>‹#›</a:t>
            </a:fld>
            <a:endParaRPr lang="en-FI" dirty="0"/>
          </a:p>
        </p:txBody>
      </p:sp>
    </p:spTree>
    <p:extLst>
      <p:ext uri="{BB962C8B-B14F-4D97-AF65-F5344CB8AC3E}">
        <p14:creationId xmlns:p14="http://schemas.microsoft.com/office/powerpoint/2010/main" val="4032726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olmen vertailu 2">
    <p:spTree>
      <p:nvGrpSpPr>
        <p:cNvPr id="1" name=""/>
        <p:cNvGrpSpPr/>
        <p:nvPr/>
      </p:nvGrpSpPr>
      <p:grpSpPr>
        <a:xfrm>
          <a:off x="0" y="0"/>
          <a:ext cx="0" cy="0"/>
          <a:chOff x="0" y="0"/>
          <a:chExt cx="0" cy="0"/>
        </a:xfrm>
      </p:grpSpPr>
      <p:sp>
        <p:nvSpPr>
          <p:cNvPr id="16" name="Otsikon paikkamerkki">
            <a:extLst>
              <a:ext uri="{FF2B5EF4-FFF2-40B4-BE49-F238E27FC236}">
                <a16:creationId xmlns:a16="http://schemas.microsoft.com/office/drawing/2014/main" id="{17BEFD64-3CA9-4993-B9CC-0F377EEA00A1}"/>
              </a:ext>
            </a:extLst>
          </p:cNvPr>
          <p:cNvSpPr>
            <a:spLocks noGrp="1"/>
          </p:cNvSpPr>
          <p:nvPr>
            <p:ph type="title"/>
          </p:nvPr>
        </p:nvSpPr>
        <p:spPr>
          <a:xfrm>
            <a:off x="576092" y="549048"/>
            <a:ext cx="11099815" cy="1307365"/>
          </a:xfrm>
          <a:prstGeom prst="rect">
            <a:avLst/>
          </a:prstGeom>
        </p:spPr>
        <p:txBody>
          <a:bodyPr vert="horz" lIns="91440" tIns="45720" rIns="91440" bIns="45720" rtlCol="0" anchor="ctr">
            <a:normAutofit/>
          </a:bodyPr>
          <a:lstStyle/>
          <a:p>
            <a:r>
              <a:rPr lang="en-US"/>
              <a:t>Click to edit Master title style</a:t>
            </a:r>
            <a:endParaRPr lang="en-FI" dirty="0"/>
          </a:p>
        </p:txBody>
      </p:sp>
      <p:sp>
        <p:nvSpPr>
          <p:cNvPr id="3" name="Tekstin paikkamerkki 1">
            <a:extLst>
              <a:ext uri="{FF2B5EF4-FFF2-40B4-BE49-F238E27FC236}">
                <a16:creationId xmlns:a16="http://schemas.microsoft.com/office/drawing/2014/main" id="{E13078C9-677C-4833-A29D-69C1286A546C}"/>
              </a:ext>
            </a:extLst>
          </p:cNvPr>
          <p:cNvSpPr>
            <a:spLocks noGrp="1"/>
          </p:cNvSpPr>
          <p:nvPr>
            <p:ph type="body" idx="1"/>
          </p:nvPr>
        </p:nvSpPr>
        <p:spPr>
          <a:xfrm>
            <a:off x="576092" y="4448983"/>
            <a:ext cx="3599940" cy="1307365"/>
          </a:xfrm>
        </p:spPr>
        <p:txBody>
          <a:bodyPr anchor="t">
            <a:normAutofit/>
          </a:bodyPr>
          <a:lstStyle>
            <a:lvl1pPr marL="0" indent="0" algn="ctr">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Sisällön paikkamerkki 1">
            <a:extLst>
              <a:ext uri="{FF2B5EF4-FFF2-40B4-BE49-F238E27FC236}">
                <a16:creationId xmlns:a16="http://schemas.microsoft.com/office/drawing/2014/main" id="{BE11A725-224E-41FF-A9FB-22FA0333C631}"/>
              </a:ext>
            </a:extLst>
          </p:cNvPr>
          <p:cNvSpPr>
            <a:spLocks noGrp="1"/>
          </p:cNvSpPr>
          <p:nvPr>
            <p:ph sz="half" idx="2"/>
          </p:nvPr>
        </p:nvSpPr>
        <p:spPr>
          <a:xfrm>
            <a:off x="576094" y="2049023"/>
            <a:ext cx="3599938" cy="2222024"/>
          </a:xfrm>
        </p:spPr>
        <p:txBody>
          <a:bodyPr anchor="t">
            <a:normAutofit/>
          </a:bodyPr>
          <a:lstStyle>
            <a:lvl1pPr>
              <a:defRPr sz="1800"/>
            </a:lvl1pPr>
            <a:lvl2pPr>
              <a:defRPr sz="1600"/>
            </a:lvl2pPr>
            <a:lvl3pPr>
              <a:defRPr sz="1400"/>
            </a:lvl3pPr>
          </a:lstStyle>
          <a:p>
            <a:pPr lvl="0"/>
            <a:r>
              <a:rPr lang="en-US"/>
              <a:t>Click to edit Master text styles</a:t>
            </a:r>
          </a:p>
          <a:p>
            <a:pPr lvl="1"/>
            <a:r>
              <a:rPr lang="en-US"/>
              <a:t>Second level</a:t>
            </a:r>
          </a:p>
          <a:p>
            <a:pPr lvl="2"/>
            <a:r>
              <a:rPr lang="en-US"/>
              <a:t>Third level</a:t>
            </a:r>
          </a:p>
        </p:txBody>
      </p:sp>
      <p:sp>
        <p:nvSpPr>
          <p:cNvPr id="18" name="Tekstin paikkamerkki 2">
            <a:extLst>
              <a:ext uri="{FF2B5EF4-FFF2-40B4-BE49-F238E27FC236}">
                <a16:creationId xmlns:a16="http://schemas.microsoft.com/office/drawing/2014/main" id="{B6B5310B-59C9-4DAC-96DB-D9D8B7E48ECC}"/>
              </a:ext>
            </a:extLst>
          </p:cNvPr>
          <p:cNvSpPr>
            <a:spLocks noGrp="1"/>
          </p:cNvSpPr>
          <p:nvPr>
            <p:ph type="body" idx="13"/>
          </p:nvPr>
        </p:nvSpPr>
        <p:spPr>
          <a:xfrm>
            <a:off x="4326029" y="4448982"/>
            <a:ext cx="3599940" cy="1307365"/>
          </a:xfrm>
        </p:spPr>
        <p:txBody>
          <a:bodyPr anchor="t">
            <a:normAutofit/>
          </a:bodyPr>
          <a:lstStyle>
            <a:lvl1pPr marL="0" indent="0" algn="ctr">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Sisällön paikkamerkki 2">
            <a:extLst>
              <a:ext uri="{FF2B5EF4-FFF2-40B4-BE49-F238E27FC236}">
                <a16:creationId xmlns:a16="http://schemas.microsoft.com/office/drawing/2014/main" id="{2A576C74-4B66-4C5E-ABC9-127B97F6CFE2}"/>
              </a:ext>
            </a:extLst>
          </p:cNvPr>
          <p:cNvSpPr>
            <a:spLocks noGrp="1"/>
          </p:cNvSpPr>
          <p:nvPr>
            <p:ph sz="half" idx="15"/>
          </p:nvPr>
        </p:nvSpPr>
        <p:spPr>
          <a:xfrm>
            <a:off x="4330431" y="2049023"/>
            <a:ext cx="3599938" cy="2222024"/>
          </a:xfrm>
        </p:spPr>
        <p:txBody>
          <a:bodyPr anchor="t"/>
          <a:lstStyle>
            <a:lvl1pPr>
              <a:defRPr sz="1800"/>
            </a:lvl1pPr>
            <a:lvl2pPr>
              <a:defRPr sz="1600"/>
            </a:lvl2pPr>
            <a:lvl3pPr>
              <a:defRPr sz="1400"/>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19" name="Tekstin paikkamerkki 3">
            <a:extLst>
              <a:ext uri="{FF2B5EF4-FFF2-40B4-BE49-F238E27FC236}">
                <a16:creationId xmlns:a16="http://schemas.microsoft.com/office/drawing/2014/main" id="{7E59121B-A10E-432F-BF43-F62E5FF99752}"/>
              </a:ext>
            </a:extLst>
          </p:cNvPr>
          <p:cNvSpPr>
            <a:spLocks noGrp="1"/>
          </p:cNvSpPr>
          <p:nvPr>
            <p:ph type="body" idx="14"/>
          </p:nvPr>
        </p:nvSpPr>
        <p:spPr>
          <a:xfrm>
            <a:off x="8075966" y="4448982"/>
            <a:ext cx="3599940" cy="1307365"/>
          </a:xfrm>
        </p:spPr>
        <p:txBody>
          <a:bodyPr anchor="t">
            <a:normAutofit/>
          </a:bodyPr>
          <a:lstStyle>
            <a:lvl1pPr marL="0" indent="0" algn="ctr">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Sisällön paikkamerkki 3">
            <a:extLst>
              <a:ext uri="{FF2B5EF4-FFF2-40B4-BE49-F238E27FC236}">
                <a16:creationId xmlns:a16="http://schemas.microsoft.com/office/drawing/2014/main" id="{DD35D1F0-5F3C-422B-A821-7996A3657F7B}"/>
              </a:ext>
            </a:extLst>
          </p:cNvPr>
          <p:cNvSpPr>
            <a:spLocks noGrp="1"/>
          </p:cNvSpPr>
          <p:nvPr>
            <p:ph sz="half" idx="16"/>
          </p:nvPr>
        </p:nvSpPr>
        <p:spPr>
          <a:xfrm>
            <a:off x="8075968" y="2049924"/>
            <a:ext cx="3599938" cy="2219063"/>
          </a:xfrm>
        </p:spPr>
        <p:txBody>
          <a:bodyPr anchor="t"/>
          <a:lstStyle>
            <a:lvl1pPr marL="0" indent="0">
              <a:buNone/>
              <a:defRPr sz="1800"/>
            </a:lvl1pPr>
            <a:lvl2pPr>
              <a:defRPr sz="1600"/>
            </a:lvl2pPr>
            <a:lvl3pPr>
              <a:defRPr sz="1400"/>
            </a:lvl3pPr>
          </a:lstStyle>
          <a:p>
            <a:pPr lvl="0"/>
            <a:r>
              <a:rPr lang="en-US"/>
              <a:t>Click to edit Master text styles</a:t>
            </a:r>
          </a:p>
          <a:p>
            <a:pPr lvl="1"/>
            <a:r>
              <a:rPr lang="en-US"/>
              <a:t>Second level</a:t>
            </a:r>
          </a:p>
          <a:p>
            <a:pPr lvl="2"/>
            <a:r>
              <a:rPr lang="en-US"/>
              <a:t>Third level</a:t>
            </a:r>
          </a:p>
        </p:txBody>
      </p:sp>
      <p:sp>
        <p:nvSpPr>
          <p:cNvPr id="15" name="Päivämäärän paikkamerkki">
            <a:extLst>
              <a:ext uri="{FF2B5EF4-FFF2-40B4-BE49-F238E27FC236}">
                <a16:creationId xmlns:a16="http://schemas.microsoft.com/office/drawing/2014/main" id="{2893ED5E-ABB6-4F54-8AFF-EF28195835C2}"/>
              </a:ext>
            </a:extLst>
          </p:cNvPr>
          <p:cNvSpPr>
            <a:spLocks noGrp="1"/>
          </p:cNvSpPr>
          <p:nvPr>
            <p:ph type="dt" sz="half" idx="12"/>
          </p:nvPr>
        </p:nvSpPr>
        <p:spPr>
          <a:xfrm>
            <a:off x="3876037" y="6144587"/>
            <a:ext cx="1396835" cy="365125"/>
          </a:xfrm>
          <a:prstGeom prst="rect">
            <a:avLst/>
          </a:prstGeom>
        </p:spPr>
        <p:txBody>
          <a:bodyPr/>
          <a:lstStyle>
            <a:lvl1pPr algn="r">
              <a:defRPr sz="1200"/>
            </a:lvl1pPr>
          </a:lstStyle>
          <a:p>
            <a:endParaRPr lang="en-FI" dirty="0"/>
          </a:p>
        </p:txBody>
      </p:sp>
      <p:sp>
        <p:nvSpPr>
          <p:cNvPr id="13" name="Alatunnisteen paikkamerkki">
            <a:extLst>
              <a:ext uri="{FF2B5EF4-FFF2-40B4-BE49-F238E27FC236}">
                <a16:creationId xmlns:a16="http://schemas.microsoft.com/office/drawing/2014/main" id="{CA4F3142-53C8-4FB2-960B-34E2828B9F67}"/>
              </a:ext>
            </a:extLst>
          </p:cNvPr>
          <p:cNvSpPr>
            <a:spLocks noGrp="1"/>
          </p:cNvSpPr>
          <p:nvPr>
            <p:ph type="ftr" sz="quarter" idx="10"/>
          </p:nvPr>
        </p:nvSpPr>
        <p:spPr>
          <a:xfrm>
            <a:off x="5376012" y="6024897"/>
            <a:ext cx="5599925" cy="536075"/>
          </a:xfrm>
          <a:prstGeom prst="rect">
            <a:avLst/>
          </a:prstGeom>
        </p:spPr>
        <p:txBody>
          <a:bodyPr vert="horz" lIns="91440" tIns="45720" rIns="91440" bIns="45720" rtlCol="0" anchor="ctr"/>
          <a:lstStyle>
            <a:lvl1pPr algn="r">
              <a:defRPr sz="1200" b="0">
                <a:solidFill>
                  <a:schemeClr val="tx2"/>
                </a:solidFill>
              </a:defRPr>
            </a:lvl1pPr>
          </a:lstStyle>
          <a:p>
            <a:r>
              <a:rPr lang="fi-FI"/>
              <a:t>Lukustrategiat: Tietotekstin osat</a:t>
            </a:r>
            <a:endParaRPr lang="en-FI" dirty="0"/>
          </a:p>
        </p:txBody>
      </p:sp>
      <p:sp>
        <p:nvSpPr>
          <p:cNvPr id="14" name="Dian numeron paikkamerkki">
            <a:extLst>
              <a:ext uri="{FF2B5EF4-FFF2-40B4-BE49-F238E27FC236}">
                <a16:creationId xmlns:a16="http://schemas.microsoft.com/office/drawing/2014/main" id="{41B73118-2BEA-4CFF-B3D6-35BA9482B49B}"/>
              </a:ext>
            </a:extLst>
          </p:cNvPr>
          <p:cNvSpPr>
            <a:spLocks noGrp="1"/>
          </p:cNvSpPr>
          <p:nvPr>
            <p:ph type="sldNum" sz="quarter" idx="11"/>
          </p:nvPr>
        </p:nvSpPr>
        <p:spPr>
          <a:xfrm>
            <a:off x="11100338" y="6108708"/>
            <a:ext cx="575568" cy="365125"/>
          </a:xfrm>
          <a:prstGeom prst="rect">
            <a:avLst/>
          </a:prstGeom>
        </p:spPr>
        <p:txBody>
          <a:bodyPr vert="horz" lIns="91440" tIns="45720" rIns="91440" bIns="45720" rtlCol="0" anchor="ctr"/>
          <a:lstStyle>
            <a:lvl1pPr algn="r">
              <a:defRPr sz="1200" b="1">
                <a:solidFill>
                  <a:schemeClr val="tx2"/>
                </a:solidFill>
              </a:defRPr>
            </a:lvl1pPr>
          </a:lstStyle>
          <a:p>
            <a:fld id="{49D43B8D-3A48-4AF4-9D47-972388EB9581}" type="slidenum">
              <a:rPr lang="en-FI" smtClean="0"/>
              <a:pPr/>
              <a:t>‹#›</a:t>
            </a:fld>
            <a:endParaRPr lang="en-FI" dirty="0"/>
          </a:p>
        </p:txBody>
      </p:sp>
    </p:spTree>
    <p:extLst>
      <p:ext uri="{BB962C8B-B14F-4D97-AF65-F5344CB8AC3E}">
        <p14:creationId xmlns:p14="http://schemas.microsoft.com/office/powerpoint/2010/main" val="915253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lmen vertailu joista ensimmäinen korostettuna">
    <p:spTree>
      <p:nvGrpSpPr>
        <p:cNvPr id="1" name=""/>
        <p:cNvGrpSpPr/>
        <p:nvPr/>
      </p:nvGrpSpPr>
      <p:grpSpPr>
        <a:xfrm>
          <a:off x="0" y="0"/>
          <a:ext cx="0" cy="0"/>
          <a:chOff x="0" y="0"/>
          <a:chExt cx="0" cy="0"/>
        </a:xfrm>
      </p:grpSpPr>
      <p:sp>
        <p:nvSpPr>
          <p:cNvPr id="16" name="Otsikon paikkamerkki">
            <a:extLst>
              <a:ext uri="{FF2B5EF4-FFF2-40B4-BE49-F238E27FC236}">
                <a16:creationId xmlns:a16="http://schemas.microsoft.com/office/drawing/2014/main" id="{17BEFD64-3CA9-4993-B9CC-0F377EEA00A1}"/>
              </a:ext>
            </a:extLst>
          </p:cNvPr>
          <p:cNvSpPr>
            <a:spLocks noGrp="1"/>
          </p:cNvSpPr>
          <p:nvPr>
            <p:ph type="title"/>
          </p:nvPr>
        </p:nvSpPr>
        <p:spPr>
          <a:xfrm>
            <a:off x="4415211" y="549048"/>
            <a:ext cx="7260695" cy="716661"/>
          </a:xfrm>
          <a:prstGeom prst="rect">
            <a:avLst/>
          </a:prstGeom>
        </p:spPr>
        <p:txBody>
          <a:bodyPr vert="horz" lIns="91440" tIns="45720" rIns="91440" bIns="45720" rtlCol="0" anchor="t">
            <a:normAutofit/>
          </a:bodyPr>
          <a:lstStyle>
            <a:lvl1pPr algn="r">
              <a:lnSpc>
                <a:spcPct val="120000"/>
              </a:lnSpc>
              <a:defRPr sz="2400">
                <a:solidFill>
                  <a:schemeClr val="tx1"/>
                </a:solidFill>
              </a:defRPr>
            </a:lvl1pPr>
          </a:lstStyle>
          <a:p>
            <a:r>
              <a:rPr lang="en-US"/>
              <a:t>Click to edit Master title style</a:t>
            </a:r>
            <a:endParaRPr lang="en-FI" dirty="0"/>
          </a:p>
        </p:txBody>
      </p:sp>
      <p:sp>
        <p:nvSpPr>
          <p:cNvPr id="17" name="Suorakulmio" descr="Korostettu suorakulmio, jonka sisällä on ensimmäisen palstan alaotsikko ja otsikko.">
            <a:extLst>
              <a:ext uri="{FF2B5EF4-FFF2-40B4-BE49-F238E27FC236}">
                <a16:creationId xmlns:a16="http://schemas.microsoft.com/office/drawing/2014/main" id="{87E4D8B6-839D-4DDF-A66E-F133FED58A6B}"/>
              </a:ext>
            </a:extLst>
          </p:cNvPr>
          <p:cNvSpPr/>
          <p:nvPr userDrawn="1"/>
        </p:nvSpPr>
        <p:spPr>
          <a:xfrm>
            <a:off x="0" y="1"/>
            <a:ext cx="4170805"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bg2"/>
              </a:solidFill>
            </a:endParaRPr>
          </a:p>
        </p:txBody>
      </p:sp>
      <p:sp>
        <p:nvSpPr>
          <p:cNvPr id="27" name="Tekstin paikkamerkki 1">
            <a:extLst>
              <a:ext uri="{FF2B5EF4-FFF2-40B4-BE49-F238E27FC236}">
                <a16:creationId xmlns:a16="http://schemas.microsoft.com/office/drawing/2014/main" id="{15FAD11C-9B2F-4607-AD14-247E2ED04BE8}"/>
              </a:ext>
            </a:extLst>
          </p:cNvPr>
          <p:cNvSpPr>
            <a:spLocks noGrp="1"/>
          </p:cNvSpPr>
          <p:nvPr>
            <p:ph type="body" idx="18"/>
          </p:nvPr>
        </p:nvSpPr>
        <p:spPr>
          <a:xfrm>
            <a:off x="521312" y="1537378"/>
            <a:ext cx="3505536" cy="815425"/>
          </a:xfrm>
        </p:spPr>
        <p:txBody>
          <a:bodyPr anchor="b">
            <a:normAutofit/>
          </a:bodyPr>
          <a:lstStyle>
            <a:lvl1pPr marL="0" indent="0">
              <a:lnSpc>
                <a:spcPct val="100000"/>
              </a:lnSpc>
              <a:spcBef>
                <a:spcPts val="0"/>
              </a:spcBef>
              <a:buNone/>
              <a:defRPr sz="18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8" name="Sisällön paikkamerkki 1">
            <a:extLst>
              <a:ext uri="{FF2B5EF4-FFF2-40B4-BE49-F238E27FC236}">
                <a16:creationId xmlns:a16="http://schemas.microsoft.com/office/drawing/2014/main" id="{DE500F0C-416B-40D3-8489-14A440A04D4B}"/>
              </a:ext>
            </a:extLst>
          </p:cNvPr>
          <p:cNvSpPr>
            <a:spLocks noGrp="1"/>
          </p:cNvSpPr>
          <p:nvPr>
            <p:ph sz="half" idx="19"/>
          </p:nvPr>
        </p:nvSpPr>
        <p:spPr>
          <a:xfrm>
            <a:off x="521312" y="2451571"/>
            <a:ext cx="3505536" cy="3377390"/>
          </a:xfrm>
        </p:spPr>
        <p:txBody>
          <a:bodyPr anchor="t"/>
          <a:lstStyle>
            <a:lvl1pPr>
              <a:defRPr sz="1800">
                <a:solidFill>
                  <a:schemeClr val="bg2"/>
                </a:solidFill>
              </a:defRPr>
            </a:lvl1pPr>
            <a:lvl2pPr>
              <a:defRPr sz="1600">
                <a:solidFill>
                  <a:schemeClr val="bg2"/>
                </a:solidFill>
              </a:defRPr>
            </a:lvl2pPr>
            <a:lvl3pPr>
              <a:defRPr sz="1400">
                <a:solidFill>
                  <a:schemeClr val="bg2"/>
                </a:solidFill>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Tekstin paikkamerkki 2">
            <a:extLst>
              <a:ext uri="{FF2B5EF4-FFF2-40B4-BE49-F238E27FC236}">
                <a16:creationId xmlns:a16="http://schemas.microsoft.com/office/drawing/2014/main" id="{B6B5310B-59C9-4DAC-96DB-D9D8B7E48ECC}"/>
              </a:ext>
            </a:extLst>
          </p:cNvPr>
          <p:cNvSpPr>
            <a:spLocks noGrp="1"/>
          </p:cNvSpPr>
          <p:nvPr>
            <p:ph type="body" idx="13"/>
          </p:nvPr>
        </p:nvSpPr>
        <p:spPr>
          <a:xfrm>
            <a:off x="4343232" y="1561630"/>
            <a:ext cx="3505536" cy="812097"/>
          </a:xfrm>
        </p:spPr>
        <p:txBody>
          <a:bodyPr anchor="b">
            <a:normAutofit/>
          </a:bodyPr>
          <a:lstStyle>
            <a:lvl1pPr marL="0" indent="0">
              <a:lnSpc>
                <a:spcPct val="10000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Sisällön paikkamerkki 2">
            <a:extLst>
              <a:ext uri="{FF2B5EF4-FFF2-40B4-BE49-F238E27FC236}">
                <a16:creationId xmlns:a16="http://schemas.microsoft.com/office/drawing/2014/main" id="{2A576C74-4B66-4C5E-ABC9-127B97F6CFE2}"/>
              </a:ext>
            </a:extLst>
          </p:cNvPr>
          <p:cNvSpPr>
            <a:spLocks noGrp="1"/>
          </p:cNvSpPr>
          <p:nvPr>
            <p:ph sz="half" idx="15"/>
          </p:nvPr>
        </p:nvSpPr>
        <p:spPr>
          <a:xfrm>
            <a:off x="4343232" y="2451570"/>
            <a:ext cx="3505536" cy="3377391"/>
          </a:xfrm>
        </p:spPr>
        <p:txBody>
          <a:bodyPr anchor="t"/>
          <a:lstStyle>
            <a:lvl1pPr>
              <a:defRPr sz="1800"/>
            </a:lvl1pPr>
            <a:lvl2pPr>
              <a:defRPr sz="1600"/>
            </a:lvl2pPr>
            <a:lvl3pPr>
              <a:defRPr sz="1400"/>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25" name="Tekstin paikkamerkki 3">
            <a:extLst>
              <a:ext uri="{FF2B5EF4-FFF2-40B4-BE49-F238E27FC236}">
                <a16:creationId xmlns:a16="http://schemas.microsoft.com/office/drawing/2014/main" id="{562E3440-F627-4482-94D2-67C87535EF69}"/>
              </a:ext>
            </a:extLst>
          </p:cNvPr>
          <p:cNvSpPr>
            <a:spLocks noGrp="1"/>
          </p:cNvSpPr>
          <p:nvPr>
            <p:ph type="body" idx="16"/>
          </p:nvPr>
        </p:nvSpPr>
        <p:spPr>
          <a:xfrm>
            <a:off x="8165152" y="1561629"/>
            <a:ext cx="3505536" cy="812098"/>
          </a:xfrm>
        </p:spPr>
        <p:txBody>
          <a:bodyPr anchor="b">
            <a:normAutofit/>
          </a:bodyPr>
          <a:lstStyle>
            <a:lvl1pPr marL="0" indent="0">
              <a:lnSpc>
                <a:spcPct val="10000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Sisällön paikkamerkki 3">
            <a:extLst>
              <a:ext uri="{FF2B5EF4-FFF2-40B4-BE49-F238E27FC236}">
                <a16:creationId xmlns:a16="http://schemas.microsoft.com/office/drawing/2014/main" id="{2237AAB2-19C4-4E63-AEC1-D8055FC553AA}"/>
              </a:ext>
            </a:extLst>
          </p:cNvPr>
          <p:cNvSpPr>
            <a:spLocks noGrp="1"/>
          </p:cNvSpPr>
          <p:nvPr>
            <p:ph sz="half" idx="17"/>
          </p:nvPr>
        </p:nvSpPr>
        <p:spPr>
          <a:xfrm>
            <a:off x="8165152" y="2451568"/>
            <a:ext cx="3505536" cy="3377391"/>
          </a:xfrm>
        </p:spPr>
        <p:txBody>
          <a:bodyPr anchor="t"/>
          <a:lstStyle>
            <a:lvl1pPr>
              <a:defRPr sz="1800"/>
            </a:lvl1pPr>
            <a:lvl2pPr>
              <a:defRPr sz="1600"/>
            </a:lvl2pPr>
            <a:lvl3pPr>
              <a:defRPr sz="1400"/>
            </a:lvl3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24" name="Kielibuustin logo">
            <a:extLst>
              <a:ext uri="{FF2B5EF4-FFF2-40B4-BE49-F238E27FC236}">
                <a16:creationId xmlns:a16="http://schemas.microsoft.com/office/drawing/2014/main" id="{7B88969D-D281-4178-B8A4-D9BEC9B5741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5885" y="6021570"/>
            <a:ext cx="1559977" cy="539402"/>
          </a:xfrm>
          <a:prstGeom prst="rect">
            <a:avLst/>
          </a:prstGeom>
        </p:spPr>
      </p:pic>
      <p:sp>
        <p:nvSpPr>
          <p:cNvPr id="15" name="Päivämäärän paikkamerkki">
            <a:extLst>
              <a:ext uri="{FF2B5EF4-FFF2-40B4-BE49-F238E27FC236}">
                <a16:creationId xmlns:a16="http://schemas.microsoft.com/office/drawing/2014/main" id="{2893ED5E-ABB6-4F54-8AFF-EF28195835C2}"/>
              </a:ext>
            </a:extLst>
          </p:cNvPr>
          <p:cNvSpPr>
            <a:spLocks noGrp="1"/>
          </p:cNvSpPr>
          <p:nvPr>
            <p:ph type="dt" sz="half" idx="12"/>
          </p:nvPr>
        </p:nvSpPr>
        <p:spPr>
          <a:xfrm>
            <a:off x="4295206" y="6144587"/>
            <a:ext cx="977666" cy="365125"/>
          </a:xfrm>
          <a:prstGeom prst="rect">
            <a:avLst/>
          </a:prstGeom>
        </p:spPr>
        <p:txBody>
          <a:bodyPr/>
          <a:lstStyle>
            <a:lvl1pPr algn="r">
              <a:defRPr sz="1200"/>
            </a:lvl1pPr>
          </a:lstStyle>
          <a:p>
            <a:endParaRPr lang="en-FI" dirty="0"/>
          </a:p>
        </p:txBody>
      </p:sp>
      <p:sp>
        <p:nvSpPr>
          <p:cNvPr id="13" name="Alatunnisteen paikkamerkki">
            <a:extLst>
              <a:ext uri="{FF2B5EF4-FFF2-40B4-BE49-F238E27FC236}">
                <a16:creationId xmlns:a16="http://schemas.microsoft.com/office/drawing/2014/main" id="{CA4F3142-53C8-4FB2-960B-34E2828B9F67}"/>
              </a:ext>
            </a:extLst>
          </p:cNvPr>
          <p:cNvSpPr>
            <a:spLocks noGrp="1"/>
          </p:cNvSpPr>
          <p:nvPr>
            <p:ph type="ftr" sz="quarter" idx="10"/>
          </p:nvPr>
        </p:nvSpPr>
        <p:spPr>
          <a:xfrm>
            <a:off x="5376012" y="6024897"/>
            <a:ext cx="5599925" cy="536075"/>
          </a:xfrm>
          <a:prstGeom prst="rect">
            <a:avLst/>
          </a:prstGeom>
        </p:spPr>
        <p:txBody>
          <a:bodyPr vert="horz" lIns="91440" tIns="45720" rIns="91440" bIns="45720" rtlCol="0" anchor="ctr"/>
          <a:lstStyle>
            <a:lvl1pPr algn="r">
              <a:defRPr sz="1200" b="0">
                <a:solidFill>
                  <a:schemeClr val="tx2"/>
                </a:solidFill>
              </a:defRPr>
            </a:lvl1pPr>
          </a:lstStyle>
          <a:p>
            <a:r>
              <a:rPr lang="fi-FI"/>
              <a:t>Lukustrategiat: Tietotekstin osat</a:t>
            </a:r>
            <a:endParaRPr lang="en-FI" dirty="0"/>
          </a:p>
        </p:txBody>
      </p:sp>
      <p:sp>
        <p:nvSpPr>
          <p:cNvPr id="14" name="Dian numeron paikkamerkki">
            <a:extLst>
              <a:ext uri="{FF2B5EF4-FFF2-40B4-BE49-F238E27FC236}">
                <a16:creationId xmlns:a16="http://schemas.microsoft.com/office/drawing/2014/main" id="{41B73118-2BEA-4CFF-B3D6-35BA9482B49B}"/>
              </a:ext>
            </a:extLst>
          </p:cNvPr>
          <p:cNvSpPr>
            <a:spLocks noGrp="1"/>
          </p:cNvSpPr>
          <p:nvPr>
            <p:ph type="sldNum" sz="quarter" idx="11"/>
          </p:nvPr>
        </p:nvSpPr>
        <p:spPr>
          <a:xfrm>
            <a:off x="11100338" y="6108708"/>
            <a:ext cx="575568" cy="365125"/>
          </a:xfrm>
          <a:prstGeom prst="rect">
            <a:avLst/>
          </a:prstGeom>
        </p:spPr>
        <p:txBody>
          <a:bodyPr vert="horz" lIns="91440" tIns="45720" rIns="91440" bIns="45720" rtlCol="0" anchor="ctr"/>
          <a:lstStyle>
            <a:lvl1pPr algn="r">
              <a:defRPr sz="1200" b="1">
                <a:solidFill>
                  <a:schemeClr val="tx2"/>
                </a:solidFill>
              </a:defRPr>
            </a:lvl1pPr>
          </a:lstStyle>
          <a:p>
            <a:fld id="{49D43B8D-3A48-4AF4-9D47-972388EB9581}" type="slidenum">
              <a:rPr lang="en-FI" smtClean="0"/>
              <a:pPr/>
              <a:t>‹#›</a:t>
            </a:fld>
            <a:endParaRPr lang="en-FI" dirty="0"/>
          </a:p>
        </p:txBody>
      </p:sp>
    </p:spTree>
    <p:extLst>
      <p:ext uri="{BB962C8B-B14F-4D97-AF65-F5344CB8AC3E}">
        <p14:creationId xmlns:p14="http://schemas.microsoft.com/office/powerpoint/2010/main" val="599617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olmen vertailu joista ensimmäiset kaksi korostettuna">
    <p:spTree>
      <p:nvGrpSpPr>
        <p:cNvPr id="1" name=""/>
        <p:cNvGrpSpPr/>
        <p:nvPr/>
      </p:nvGrpSpPr>
      <p:grpSpPr>
        <a:xfrm>
          <a:off x="0" y="0"/>
          <a:ext cx="0" cy="0"/>
          <a:chOff x="0" y="0"/>
          <a:chExt cx="0" cy="0"/>
        </a:xfrm>
      </p:grpSpPr>
      <p:sp>
        <p:nvSpPr>
          <p:cNvPr id="17" name="Suorakulmio" descr="Korostettu suorakulmio, jonka sisällä on ensimmäisen ja toisen palstan alaotsikko ja otsikko.">
            <a:extLst>
              <a:ext uri="{FF2B5EF4-FFF2-40B4-BE49-F238E27FC236}">
                <a16:creationId xmlns:a16="http://schemas.microsoft.com/office/drawing/2014/main" id="{87E4D8B6-839D-4DDF-A66E-F133FED58A6B}"/>
              </a:ext>
            </a:extLst>
          </p:cNvPr>
          <p:cNvSpPr>
            <a:spLocks/>
          </p:cNvSpPr>
          <p:nvPr userDrawn="1"/>
        </p:nvSpPr>
        <p:spPr>
          <a:xfrm>
            <a:off x="1" y="1"/>
            <a:ext cx="7920748"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bg2"/>
              </a:solidFill>
            </a:endParaRPr>
          </a:p>
        </p:txBody>
      </p:sp>
      <p:sp>
        <p:nvSpPr>
          <p:cNvPr id="16" name="Otsikon paikkamerkki">
            <a:extLst>
              <a:ext uri="{FF2B5EF4-FFF2-40B4-BE49-F238E27FC236}">
                <a16:creationId xmlns:a16="http://schemas.microsoft.com/office/drawing/2014/main" id="{17BEFD64-3CA9-4993-B9CC-0F377EEA00A1}"/>
              </a:ext>
            </a:extLst>
          </p:cNvPr>
          <p:cNvSpPr>
            <a:spLocks noGrp="1"/>
          </p:cNvSpPr>
          <p:nvPr>
            <p:ph type="title"/>
          </p:nvPr>
        </p:nvSpPr>
        <p:spPr>
          <a:xfrm>
            <a:off x="521313" y="549048"/>
            <a:ext cx="7327455" cy="716661"/>
          </a:xfrm>
          <a:prstGeom prst="rect">
            <a:avLst/>
          </a:prstGeom>
        </p:spPr>
        <p:txBody>
          <a:bodyPr vert="horz" lIns="91440" tIns="45720" rIns="91440" bIns="45720" rtlCol="0" anchor="t">
            <a:normAutofit/>
          </a:bodyPr>
          <a:lstStyle>
            <a:lvl1pPr algn="l">
              <a:lnSpc>
                <a:spcPct val="120000"/>
              </a:lnSpc>
              <a:defRPr sz="2400">
                <a:solidFill>
                  <a:schemeClr val="bg2"/>
                </a:solidFill>
              </a:defRPr>
            </a:lvl1pPr>
          </a:lstStyle>
          <a:p>
            <a:r>
              <a:rPr lang="en-US"/>
              <a:t>Click to edit Master title style</a:t>
            </a:r>
            <a:endParaRPr lang="en-FI" dirty="0"/>
          </a:p>
        </p:txBody>
      </p:sp>
      <p:sp>
        <p:nvSpPr>
          <p:cNvPr id="27" name="Tekstin paikkamerkki 1">
            <a:extLst>
              <a:ext uri="{FF2B5EF4-FFF2-40B4-BE49-F238E27FC236}">
                <a16:creationId xmlns:a16="http://schemas.microsoft.com/office/drawing/2014/main" id="{15FAD11C-9B2F-4607-AD14-247E2ED04BE8}"/>
              </a:ext>
            </a:extLst>
          </p:cNvPr>
          <p:cNvSpPr>
            <a:spLocks noGrp="1"/>
          </p:cNvSpPr>
          <p:nvPr>
            <p:ph type="body" idx="18"/>
          </p:nvPr>
        </p:nvSpPr>
        <p:spPr>
          <a:xfrm>
            <a:off x="521312" y="1537378"/>
            <a:ext cx="3505536" cy="815425"/>
          </a:xfrm>
        </p:spPr>
        <p:txBody>
          <a:bodyPr anchor="b">
            <a:normAutofit/>
          </a:bodyPr>
          <a:lstStyle>
            <a:lvl1pPr marL="0" indent="0">
              <a:lnSpc>
                <a:spcPct val="100000"/>
              </a:lnSpc>
              <a:spcBef>
                <a:spcPts val="0"/>
              </a:spcBef>
              <a:buNone/>
              <a:defRPr sz="18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8" name="Sisällön paikkamerkki 1">
            <a:extLst>
              <a:ext uri="{FF2B5EF4-FFF2-40B4-BE49-F238E27FC236}">
                <a16:creationId xmlns:a16="http://schemas.microsoft.com/office/drawing/2014/main" id="{DE500F0C-416B-40D3-8489-14A440A04D4B}"/>
              </a:ext>
            </a:extLst>
          </p:cNvPr>
          <p:cNvSpPr>
            <a:spLocks noGrp="1"/>
          </p:cNvSpPr>
          <p:nvPr>
            <p:ph sz="half" idx="19"/>
          </p:nvPr>
        </p:nvSpPr>
        <p:spPr>
          <a:xfrm>
            <a:off x="521312" y="2451571"/>
            <a:ext cx="3505536" cy="3377390"/>
          </a:xfrm>
        </p:spPr>
        <p:txBody>
          <a:bodyPr anchor="t"/>
          <a:lstStyle>
            <a:lvl1pPr>
              <a:defRPr sz="1800">
                <a:solidFill>
                  <a:schemeClr val="bg2"/>
                </a:solidFill>
              </a:defRPr>
            </a:lvl1pPr>
            <a:lvl2pPr>
              <a:defRPr sz="1600">
                <a:solidFill>
                  <a:schemeClr val="bg2"/>
                </a:solidFill>
              </a:defRPr>
            </a:lvl2pPr>
            <a:lvl3pPr>
              <a:defRPr sz="1400">
                <a:solidFill>
                  <a:schemeClr val="bg2"/>
                </a:solidFill>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Tekstin paikkamerkki 2">
            <a:extLst>
              <a:ext uri="{FF2B5EF4-FFF2-40B4-BE49-F238E27FC236}">
                <a16:creationId xmlns:a16="http://schemas.microsoft.com/office/drawing/2014/main" id="{B6B5310B-59C9-4DAC-96DB-D9D8B7E48ECC}"/>
              </a:ext>
            </a:extLst>
          </p:cNvPr>
          <p:cNvSpPr>
            <a:spLocks noGrp="1"/>
          </p:cNvSpPr>
          <p:nvPr>
            <p:ph type="body" idx="13"/>
          </p:nvPr>
        </p:nvSpPr>
        <p:spPr>
          <a:xfrm>
            <a:off x="4343232" y="1561629"/>
            <a:ext cx="3505536" cy="812097"/>
          </a:xfrm>
        </p:spPr>
        <p:txBody>
          <a:bodyPr anchor="b">
            <a:normAutofit/>
          </a:bodyPr>
          <a:lstStyle>
            <a:lvl1pPr marL="0" indent="0">
              <a:lnSpc>
                <a:spcPct val="100000"/>
              </a:lnSpc>
              <a:spcBef>
                <a:spcPts val="0"/>
              </a:spcBef>
              <a:buNone/>
              <a:defRPr sz="18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Sisällön paikkamerkki 2">
            <a:extLst>
              <a:ext uri="{FF2B5EF4-FFF2-40B4-BE49-F238E27FC236}">
                <a16:creationId xmlns:a16="http://schemas.microsoft.com/office/drawing/2014/main" id="{2A576C74-4B66-4C5E-ABC9-127B97F6CFE2}"/>
              </a:ext>
            </a:extLst>
          </p:cNvPr>
          <p:cNvSpPr>
            <a:spLocks noGrp="1"/>
          </p:cNvSpPr>
          <p:nvPr>
            <p:ph sz="half" idx="15"/>
          </p:nvPr>
        </p:nvSpPr>
        <p:spPr>
          <a:xfrm>
            <a:off x="4343232" y="2451569"/>
            <a:ext cx="3505536" cy="3377391"/>
          </a:xfrm>
        </p:spPr>
        <p:txBody>
          <a:bodyPr anchor="t"/>
          <a:lstStyle>
            <a:lvl1pPr>
              <a:defRPr sz="1800">
                <a:solidFill>
                  <a:schemeClr val="bg2"/>
                </a:solidFill>
              </a:defRPr>
            </a:lvl1pPr>
            <a:lvl2pPr>
              <a:defRPr sz="1600">
                <a:solidFill>
                  <a:schemeClr val="bg2"/>
                </a:solidFill>
              </a:defRPr>
            </a:lvl2pPr>
            <a:lvl3pPr>
              <a:defRPr sz="1400">
                <a:solidFill>
                  <a:schemeClr val="bg2"/>
                </a:solidFill>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25" name="Tekstin paikkamerkki 3">
            <a:extLst>
              <a:ext uri="{FF2B5EF4-FFF2-40B4-BE49-F238E27FC236}">
                <a16:creationId xmlns:a16="http://schemas.microsoft.com/office/drawing/2014/main" id="{562E3440-F627-4482-94D2-67C87535EF69}"/>
              </a:ext>
            </a:extLst>
          </p:cNvPr>
          <p:cNvSpPr>
            <a:spLocks noGrp="1"/>
          </p:cNvSpPr>
          <p:nvPr>
            <p:ph type="body" idx="16"/>
          </p:nvPr>
        </p:nvSpPr>
        <p:spPr>
          <a:xfrm>
            <a:off x="8165152" y="1561629"/>
            <a:ext cx="3505536" cy="812098"/>
          </a:xfrm>
        </p:spPr>
        <p:txBody>
          <a:bodyPr anchor="b">
            <a:normAutofit/>
          </a:bodyPr>
          <a:lstStyle>
            <a:lvl1pPr marL="0" indent="0">
              <a:lnSpc>
                <a:spcPct val="10000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Sisällön paikkamerkki 3">
            <a:extLst>
              <a:ext uri="{FF2B5EF4-FFF2-40B4-BE49-F238E27FC236}">
                <a16:creationId xmlns:a16="http://schemas.microsoft.com/office/drawing/2014/main" id="{2237AAB2-19C4-4E63-AEC1-D8055FC553AA}"/>
              </a:ext>
            </a:extLst>
          </p:cNvPr>
          <p:cNvSpPr>
            <a:spLocks noGrp="1"/>
          </p:cNvSpPr>
          <p:nvPr>
            <p:ph sz="half" idx="17"/>
          </p:nvPr>
        </p:nvSpPr>
        <p:spPr>
          <a:xfrm>
            <a:off x="8165152" y="2451569"/>
            <a:ext cx="3505536" cy="3377391"/>
          </a:xfrm>
        </p:spPr>
        <p:txBody>
          <a:bodyPr anchor="t"/>
          <a:lstStyle>
            <a:lvl1pPr>
              <a:defRPr sz="1800"/>
            </a:lvl1pPr>
            <a:lvl2pPr>
              <a:defRPr sz="1600"/>
            </a:lvl2pPr>
            <a:lvl3pPr>
              <a:defRPr sz="1400"/>
            </a:lvl3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24" name="Kielibuustin logo">
            <a:extLst>
              <a:ext uri="{FF2B5EF4-FFF2-40B4-BE49-F238E27FC236}">
                <a16:creationId xmlns:a16="http://schemas.microsoft.com/office/drawing/2014/main" id="{7B88969D-D281-4178-B8A4-D9BEC9B5741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5885" y="6021570"/>
            <a:ext cx="1559977" cy="539402"/>
          </a:xfrm>
          <a:prstGeom prst="rect">
            <a:avLst/>
          </a:prstGeom>
        </p:spPr>
      </p:pic>
      <p:sp>
        <p:nvSpPr>
          <p:cNvPr id="15" name="Päivämäärän paikkamerkki">
            <a:extLst>
              <a:ext uri="{FF2B5EF4-FFF2-40B4-BE49-F238E27FC236}">
                <a16:creationId xmlns:a16="http://schemas.microsoft.com/office/drawing/2014/main" id="{2893ED5E-ABB6-4F54-8AFF-EF28195835C2}"/>
              </a:ext>
            </a:extLst>
          </p:cNvPr>
          <p:cNvSpPr>
            <a:spLocks noGrp="1"/>
          </p:cNvSpPr>
          <p:nvPr>
            <p:ph type="dt" sz="half" idx="12"/>
          </p:nvPr>
        </p:nvSpPr>
        <p:spPr>
          <a:xfrm>
            <a:off x="6215998" y="6148304"/>
            <a:ext cx="1396835" cy="365125"/>
          </a:xfrm>
          <a:prstGeom prst="rect">
            <a:avLst/>
          </a:prstGeom>
        </p:spPr>
        <p:txBody>
          <a:bodyPr/>
          <a:lstStyle>
            <a:lvl1pPr algn="r">
              <a:defRPr sz="1200">
                <a:solidFill>
                  <a:schemeClr val="bg2"/>
                </a:solidFill>
              </a:defRPr>
            </a:lvl1pPr>
          </a:lstStyle>
          <a:p>
            <a:endParaRPr lang="en-FI" dirty="0"/>
          </a:p>
        </p:txBody>
      </p:sp>
      <p:sp>
        <p:nvSpPr>
          <p:cNvPr id="13" name="Alatunnisteen paikkamerkki">
            <a:extLst>
              <a:ext uri="{FF2B5EF4-FFF2-40B4-BE49-F238E27FC236}">
                <a16:creationId xmlns:a16="http://schemas.microsoft.com/office/drawing/2014/main" id="{CA4F3142-53C8-4FB2-960B-34E2828B9F67}"/>
              </a:ext>
            </a:extLst>
          </p:cNvPr>
          <p:cNvSpPr>
            <a:spLocks noGrp="1"/>
          </p:cNvSpPr>
          <p:nvPr>
            <p:ph type="ftr" sz="quarter" idx="10"/>
          </p:nvPr>
        </p:nvSpPr>
        <p:spPr>
          <a:xfrm>
            <a:off x="8165152" y="6024897"/>
            <a:ext cx="2810785" cy="536075"/>
          </a:xfrm>
          <a:prstGeom prst="rect">
            <a:avLst/>
          </a:prstGeom>
        </p:spPr>
        <p:txBody>
          <a:bodyPr vert="horz" lIns="91440" tIns="45720" rIns="91440" bIns="45720" rtlCol="0" anchor="ctr"/>
          <a:lstStyle>
            <a:lvl1pPr algn="r">
              <a:defRPr sz="1200" b="0">
                <a:solidFill>
                  <a:schemeClr val="tx2"/>
                </a:solidFill>
              </a:defRPr>
            </a:lvl1pPr>
          </a:lstStyle>
          <a:p>
            <a:r>
              <a:rPr lang="fi-FI"/>
              <a:t>Lukustrategiat: Tietotekstin osat</a:t>
            </a:r>
            <a:endParaRPr lang="en-FI" dirty="0"/>
          </a:p>
        </p:txBody>
      </p:sp>
      <p:sp>
        <p:nvSpPr>
          <p:cNvPr id="14" name="Dian numeron paikkamerkki">
            <a:extLst>
              <a:ext uri="{FF2B5EF4-FFF2-40B4-BE49-F238E27FC236}">
                <a16:creationId xmlns:a16="http://schemas.microsoft.com/office/drawing/2014/main" id="{41B73118-2BEA-4CFF-B3D6-35BA9482B49B}"/>
              </a:ext>
            </a:extLst>
          </p:cNvPr>
          <p:cNvSpPr>
            <a:spLocks noGrp="1"/>
          </p:cNvSpPr>
          <p:nvPr>
            <p:ph type="sldNum" sz="quarter" idx="11"/>
          </p:nvPr>
        </p:nvSpPr>
        <p:spPr>
          <a:xfrm>
            <a:off x="11100338" y="6108708"/>
            <a:ext cx="575568" cy="365125"/>
          </a:xfrm>
          <a:prstGeom prst="rect">
            <a:avLst/>
          </a:prstGeom>
        </p:spPr>
        <p:txBody>
          <a:bodyPr vert="horz" lIns="91440" tIns="45720" rIns="91440" bIns="45720" rtlCol="0" anchor="ctr"/>
          <a:lstStyle>
            <a:lvl1pPr algn="r">
              <a:defRPr sz="1200" b="1">
                <a:solidFill>
                  <a:schemeClr val="tx2"/>
                </a:solidFill>
              </a:defRPr>
            </a:lvl1pPr>
          </a:lstStyle>
          <a:p>
            <a:fld id="{49D43B8D-3A48-4AF4-9D47-972388EB9581}" type="slidenum">
              <a:rPr lang="en-FI" smtClean="0"/>
              <a:pPr/>
              <a:t>‹#›</a:t>
            </a:fld>
            <a:endParaRPr lang="en-FI" dirty="0"/>
          </a:p>
        </p:txBody>
      </p:sp>
    </p:spTree>
    <p:extLst>
      <p:ext uri="{BB962C8B-B14F-4D97-AF65-F5344CB8AC3E}">
        <p14:creationId xmlns:p14="http://schemas.microsoft.com/office/powerpoint/2010/main" val="1735160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2A648795-25F9-4019-90E7-4AE8CE30D133}"/>
              </a:ext>
            </a:extLst>
          </p:cNvPr>
          <p:cNvSpPr>
            <a:spLocks noGrp="1"/>
          </p:cNvSpPr>
          <p:nvPr>
            <p:ph type="title"/>
          </p:nvPr>
        </p:nvSpPr>
        <p:spPr/>
        <p:txBody>
          <a:bodyPr/>
          <a:lstStyle/>
          <a:p>
            <a:r>
              <a:rPr lang="en-US"/>
              <a:t>Click to edit Master title style</a:t>
            </a:r>
            <a:endParaRPr lang="en-FI"/>
          </a:p>
        </p:txBody>
      </p:sp>
      <p:sp>
        <p:nvSpPr>
          <p:cNvPr id="6" name="Päivämäärän paikkamerkki">
            <a:extLst>
              <a:ext uri="{FF2B5EF4-FFF2-40B4-BE49-F238E27FC236}">
                <a16:creationId xmlns:a16="http://schemas.microsoft.com/office/drawing/2014/main" id="{2644E7AC-603B-4D4F-BBAC-D91E7535F846}"/>
              </a:ext>
            </a:extLst>
          </p:cNvPr>
          <p:cNvSpPr>
            <a:spLocks noGrp="1"/>
          </p:cNvSpPr>
          <p:nvPr>
            <p:ph type="dt" sz="half" idx="2"/>
          </p:nvPr>
        </p:nvSpPr>
        <p:spPr>
          <a:xfrm>
            <a:off x="3876037" y="6144587"/>
            <a:ext cx="1396835" cy="365125"/>
          </a:xfrm>
          <a:prstGeom prst="rect">
            <a:avLst/>
          </a:prstGeom>
        </p:spPr>
        <p:txBody>
          <a:bodyPr/>
          <a:lstStyle>
            <a:lvl1pPr algn="r">
              <a:defRPr sz="1200"/>
            </a:lvl1pPr>
          </a:lstStyle>
          <a:p>
            <a:endParaRPr lang="en-FI" dirty="0"/>
          </a:p>
        </p:txBody>
      </p:sp>
      <p:sp>
        <p:nvSpPr>
          <p:cNvPr id="7" name="Alatunnisteen paikkamerkki">
            <a:extLst>
              <a:ext uri="{FF2B5EF4-FFF2-40B4-BE49-F238E27FC236}">
                <a16:creationId xmlns:a16="http://schemas.microsoft.com/office/drawing/2014/main" id="{F82E19E8-9AFE-4178-B1F3-4D17E21F98E5}"/>
              </a:ext>
            </a:extLst>
          </p:cNvPr>
          <p:cNvSpPr>
            <a:spLocks noGrp="1"/>
          </p:cNvSpPr>
          <p:nvPr>
            <p:ph type="ftr" sz="quarter" idx="3"/>
          </p:nvPr>
        </p:nvSpPr>
        <p:spPr>
          <a:xfrm>
            <a:off x="5376012" y="6024897"/>
            <a:ext cx="5599925" cy="536075"/>
          </a:xfrm>
          <a:prstGeom prst="rect">
            <a:avLst/>
          </a:prstGeom>
        </p:spPr>
        <p:txBody>
          <a:bodyPr vert="horz" lIns="91440" tIns="45720" rIns="91440" bIns="45720" rtlCol="0" anchor="ctr"/>
          <a:lstStyle>
            <a:lvl1pPr algn="r">
              <a:defRPr sz="1200" b="0">
                <a:solidFill>
                  <a:schemeClr val="tx2"/>
                </a:solidFill>
                <a:latin typeface="+mn-lt"/>
              </a:defRPr>
            </a:lvl1pPr>
          </a:lstStyle>
          <a:p>
            <a:r>
              <a:rPr lang="fi-FI"/>
              <a:t>Lukustrategiat: Tietotekstin osat</a:t>
            </a:r>
            <a:endParaRPr lang="en-FI" dirty="0"/>
          </a:p>
        </p:txBody>
      </p:sp>
      <p:sp>
        <p:nvSpPr>
          <p:cNvPr id="8" name="Dian numeron paikkamerkki">
            <a:extLst>
              <a:ext uri="{FF2B5EF4-FFF2-40B4-BE49-F238E27FC236}">
                <a16:creationId xmlns:a16="http://schemas.microsoft.com/office/drawing/2014/main" id="{13D8283B-D356-42E7-A823-E6C19F41F268}"/>
              </a:ext>
            </a:extLst>
          </p:cNvPr>
          <p:cNvSpPr>
            <a:spLocks noGrp="1"/>
          </p:cNvSpPr>
          <p:nvPr>
            <p:ph type="sldNum" sz="quarter" idx="4"/>
          </p:nvPr>
        </p:nvSpPr>
        <p:spPr>
          <a:xfrm>
            <a:off x="11100338" y="6108708"/>
            <a:ext cx="575568" cy="365125"/>
          </a:xfrm>
          <a:prstGeom prst="rect">
            <a:avLst/>
          </a:prstGeom>
        </p:spPr>
        <p:txBody>
          <a:bodyPr vert="horz" lIns="91440" tIns="45720" rIns="91440" bIns="45720" rtlCol="0" anchor="ctr"/>
          <a:lstStyle>
            <a:lvl1pPr algn="r">
              <a:defRPr sz="1200" b="1">
                <a:solidFill>
                  <a:schemeClr val="tx2"/>
                </a:solidFill>
              </a:defRPr>
            </a:lvl1pPr>
          </a:lstStyle>
          <a:p>
            <a:fld id="{49D43B8D-3A48-4AF4-9D47-972388EB9581}" type="slidenum">
              <a:rPr lang="en-FI" smtClean="0"/>
              <a:pPr/>
              <a:t>‹#›</a:t>
            </a:fld>
            <a:endParaRPr lang="en-FI" dirty="0"/>
          </a:p>
        </p:txBody>
      </p:sp>
    </p:spTree>
    <p:extLst>
      <p:ext uri="{BB962C8B-B14F-4D97-AF65-F5344CB8AC3E}">
        <p14:creationId xmlns:p14="http://schemas.microsoft.com/office/powerpoint/2010/main" val="359082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5" name="Päivämäärän paikkamerkki">
            <a:extLst>
              <a:ext uri="{FF2B5EF4-FFF2-40B4-BE49-F238E27FC236}">
                <a16:creationId xmlns:a16="http://schemas.microsoft.com/office/drawing/2014/main" id="{2DB17A22-5C30-4DF6-AA17-A32AEF780A8D}"/>
              </a:ext>
            </a:extLst>
          </p:cNvPr>
          <p:cNvSpPr>
            <a:spLocks noGrp="1"/>
          </p:cNvSpPr>
          <p:nvPr>
            <p:ph type="dt" sz="half" idx="2"/>
          </p:nvPr>
        </p:nvSpPr>
        <p:spPr>
          <a:xfrm>
            <a:off x="3876037" y="6144587"/>
            <a:ext cx="1396835" cy="365125"/>
          </a:xfrm>
          <a:prstGeom prst="rect">
            <a:avLst/>
          </a:prstGeom>
        </p:spPr>
        <p:txBody>
          <a:bodyPr/>
          <a:lstStyle>
            <a:lvl1pPr algn="r">
              <a:defRPr sz="1200"/>
            </a:lvl1pPr>
          </a:lstStyle>
          <a:p>
            <a:endParaRPr lang="en-FI" dirty="0"/>
          </a:p>
        </p:txBody>
      </p:sp>
      <p:sp>
        <p:nvSpPr>
          <p:cNvPr id="6" name="Alatunnisteen paikkamerkki">
            <a:extLst>
              <a:ext uri="{FF2B5EF4-FFF2-40B4-BE49-F238E27FC236}">
                <a16:creationId xmlns:a16="http://schemas.microsoft.com/office/drawing/2014/main" id="{061080B5-29DD-4AC7-90AE-C709C347826E}"/>
              </a:ext>
            </a:extLst>
          </p:cNvPr>
          <p:cNvSpPr>
            <a:spLocks noGrp="1"/>
          </p:cNvSpPr>
          <p:nvPr>
            <p:ph type="ftr" sz="quarter" idx="3"/>
          </p:nvPr>
        </p:nvSpPr>
        <p:spPr>
          <a:xfrm>
            <a:off x="5376012" y="6024897"/>
            <a:ext cx="5599925" cy="536075"/>
          </a:xfrm>
          <a:prstGeom prst="rect">
            <a:avLst/>
          </a:prstGeom>
        </p:spPr>
        <p:txBody>
          <a:bodyPr vert="horz" lIns="91440" tIns="45720" rIns="91440" bIns="45720" rtlCol="0" anchor="ctr"/>
          <a:lstStyle>
            <a:lvl1pPr algn="r">
              <a:defRPr sz="1200" b="0">
                <a:solidFill>
                  <a:schemeClr val="tx2"/>
                </a:solidFill>
                <a:latin typeface="+mn-lt"/>
              </a:defRPr>
            </a:lvl1pPr>
          </a:lstStyle>
          <a:p>
            <a:r>
              <a:rPr lang="fi-FI"/>
              <a:t>Lukustrategiat: Tietotekstin osat</a:t>
            </a:r>
            <a:endParaRPr lang="en-FI" dirty="0"/>
          </a:p>
        </p:txBody>
      </p:sp>
      <p:sp>
        <p:nvSpPr>
          <p:cNvPr id="7" name="Dian numeron paikkamerkki">
            <a:extLst>
              <a:ext uri="{FF2B5EF4-FFF2-40B4-BE49-F238E27FC236}">
                <a16:creationId xmlns:a16="http://schemas.microsoft.com/office/drawing/2014/main" id="{5FF5F7EB-5A40-40D7-9EDC-4AB08A06576F}"/>
              </a:ext>
            </a:extLst>
          </p:cNvPr>
          <p:cNvSpPr>
            <a:spLocks noGrp="1"/>
          </p:cNvSpPr>
          <p:nvPr>
            <p:ph type="sldNum" sz="quarter" idx="4"/>
          </p:nvPr>
        </p:nvSpPr>
        <p:spPr>
          <a:xfrm>
            <a:off x="11100338" y="6108708"/>
            <a:ext cx="575568" cy="365125"/>
          </a:xfrm>
          <a:prstGeom prst="rect">
            <a:avLst/>
          </a:prstGeom>
        </p:spPr>
        <p:txBody>
          <a:bodyPr vert="horz" lIns="91440" tIns="45720" rIns="91440" bIns="45720" rtlCol="0" anchor="ctr"/>
          <a:lstStyle>
            <a:lvl1pPr algn="r">
              <a:defRPr sz="1200" b="1">
                <a:solidFill>
                  <a:schemeClr val="tx2"/>
                </a:solidFill>
              </a:defRPr>
            </a:lvl1pPr>
          </a:lstStyle>
          <a:p>
            <a:fld id="{49D43B8D-3A48-4AF4-9D47-972388EB9581}" type="slidenum">
              <a:rPr lang="en-FI" smtClean="0"/>
              <a:pPr/>
              <a:t>‹#›</a:t>
            </a:fld>
            <a:endParaRPr lang="en-FI" dirty="0"/>
          </a:p>
        </p:txBody>
      </p:sp>
    </p:spTree>
    <p:extLst>
      <p:ext uri="{BB962C8B-B14F-4D97-AF65-F5344CB8AC3E}">
        <p14:creationId xmlns:p14="http://schemas.microsoft.com/office/powerpoint/2010/main" val="1006605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Lopetus">
    <p:bg>
      <p:bgRef idx="1001">
        <a:schemeClr val="bg1"/>
      </p:bgRef>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CFA01DD-11B1-4736-A453-65ADD63CF6E9}"/>
              </a:ext>
            </a:extLst>
          </p:cNvPr>
          <p:cNvSpPr>
            <a:spLocks noGrp="1"/>
          </p:cNvSpPr>
          <p:nvPr>
            <p:ph type="ctrTitle"/>
          </p:nvPr>
        </p:nvSpPr>
        <p:spPr>
          <a:xfrm>
            <a:off x="1524000" y="1809027"/>
            <a:ext cx="9144000" cy="2099965"/>
          </a:xfrm>
        </p:spPr>
        <p:txBody>
          <a:bodyPr anchor="ctr">
            <a:noAutofit/>
          </a:bodyPr>
          <a:lstStyle>
            <a:lvl1pPr algn="ctr">
              <a:lnSpc>
                <a:spcPct val="120000"/>
              </a:lnSpc>
              <a:defRPr sz="4400">
                <a:solidFill>
                  <a:schemeClr val="tx1"/>
                </a:solidFill>
              </a:defRPr>
            </a:lvl1pPr>
          </a:lstStyle>
          <a:p>
            <a:r>
              <a:rPr lang="en-US"/>
              <a:t>Click to edit Master title style</a:t>
            </a:r>
            <a:endParaRPr lang="en-FI" dirty="0"/>
          </a:p>
        </p:txBody>
      </p:sp>
      <p:sp>
        <p:nvSpPr>
          <p:cNvPr id="3" name="Alaotsikko 2">
            <a:extLst>
              <a:ext uri="{FF2B5EF4-FFF2-40B4-BE49-F238E27FC236}">
                <a16:creationId xmlns:a16="http://schemas.microsoft.com/office/drawing/2014/main" id="{E3E74A17-4DE4-47CB-B02D-9263520DBEAD}"/>
              </a:ext>
            </a:extLst>
          </p:cNvPr>
          <p:cNvSpPr>
            <a:spLocks noGrp="1"/>
          </p:cNvSpPr>
          <p:nvPr>
            <p:ph type="subTitle" idx="1"/>
          </p:nvPr>
        </p:nvSpPr>
        <p:spPr>
          <a:xfrm>
            <a:off x="1524000" y="3920575"/>
            <a:ext cx="9144000" cy="842462"/>
          </a:xfrm>
        </p:spPr>
        <p:txBody>
          <a:bodyPr anchor="t">
            <a:normAutofit/>
          </a:bodyPr>
          <a:lstStyle>
            <a:lvl1pPr marL="0" indent="0" algn="ctr">
              <a:lnSpc>
                <a:spcPct val="120000"/>
              </a:lnSpc>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FI" dirty="0"/>
          </a:p>
        </p:txBody>
      </p:sp>
      <p:pic>
        <p:nvPicPr>
          <p:cNvPr id="8" name="Kuva 7">
            <a:extLst>
              <a:ext uri="{FF2B5EF4-FFF2-40B4-BE49-F238E27FC236}">
                <a16:creationId xmlns:a16="http://schemas.microsoft.com/office/drawing/2014/main" id="{3CF503CC-9BCE-4C27-98F7-66EE09683F2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885" y="6021570"/>
            <a:ext cx="1559977" cy="539402"/>
          </a:xfrm>
          <a:prstGeom prst="rect">
            <a:avLst/>
          </a:prstGeom>
        </p:spPr>
      </p:pic>
      <p:sp>
        <p:nvSpPr>
          <p:cNvPr id="20" name="Alatunnisteen paikkamerkki 4">
            <a:extLst>
              <a:ext uri="{FF2B5EF4-FFF2-40B4-BE49-F238E27FC236}">
                <a16:creationId xmlns:a16="http://schemas.microsoft.com/office/drawing/2014/main" id="{9CB8F2FD-0CE4-40FC-B77B-15886DB53A93}"/>
              </a:ext>
            </a:extLst>
          </p:cNvPr>
          <p:cNvSpPr>
            <a:spLocks noGrp="1"/>
          </p:cNvSpPr>
          <p:nvPr>
            <p:ph type="ftr" sz="quarter" idx="3"/>
          </p:nvPr>
        </p:nvSpPr>
        <p:spPr>
          <a:xfrm>
            <a:off x="5376012" y="6024897"/>
            <a:ext cx="5599925" cy="536075"/>
          </a:xfrm>
          <a:prstGeom prst="rect">
            <a:avLst/>
          </a:prstGeom>
        </p:spPr>
        <p:txBody>
          <a:bodyPr vert="horz" lIns="91440" tIns="45720" rIns="91440" bIns="45720" rtlCol="0" anchor="ctr"/>
          <a:lstStyle>
            <a:lvl1pPr algn="r">
              <a:defRPr sz="1200" b="0">
                <a:solidFill>
                  <a:schemeClr val="tx2"/>
                </a:solidFill>
              </a:defRPr>
            </a:lvl1pPr>
          </a:lstStyle>
          <a:p>
            <a:r>
              <a:rPr lang="fi-FI"/>
              <a:t>Lukustrategiat: Tekstitehtäviä</a:t>
            </a:r>
            <a:endParaRPr lang="en-FI" dirty="0"/>
          </a:p>
        </p:txBody>
      </p:sp>
      <p:sp>
        <p:nvSpPr>
          <p:cNvPr id="21" name="Dian numeron paikkamerkki 5">
            <a:extLst>
              <a:ext uri="{FF2B5EF4-FFF2-40B4-BE49-F238E27FC236}">
                <a16:creationId xmlns:a16="http://schemas.microsoft.com/office/drawing/2014/main" id="{A35119FE-64E8-4580-8B84-D96907022BA3}"/>
              </a:ext>
            </a:extLst>
          </p:cNvPr>
          <p:cNvSpPr>
            <a:spLocks noGrp="1"/>
          </p:cNvSpPr>
          <p:nvPr>
            <p:ph type="sldNum" sz="quarter" idx="4"/>
          </p:nvPr>
        </p:nvSpPr>
        <p:spPr>
          <a:xfrm>
            <a:off x="11100338" y="6108708"/>
            <a:ext cx="618026" cy="365125"/>
          </a:xfrm>
          <a:prstGeom prst="rect">
            <a:avLst/>
          </a:prstGeom>
        </p:spPr>
        <p:txBody>
          <a:bodyPr vert="horz" lIns="91440" tIns="45720" rIns="91440" bIns="45720" rtlCol="0" anchor="ctr"/>
          <a:lstStyle>
            <a:lvl1pPr algn="r">
              <a:defRPr sz="1200" b="1">
                <a:solidFill>
                  <a:schemeClr val="tx2"/>
                </a:solidFill>
              </a:defRPr>
            </a:lvl1pPr>
          </a:lstStyle>
          <a:p>
            <a:fld id="{49D43B8D-3A48-4AF4-9D47-972388EB9581}" type="slidenum">
              <a:rPr lang="en-FI" smtClean="0"/>
              <a:pPr/>
              <a:t>‹#›</a:t>
            </a:fld>
            <a:endParaRPr lang="en-FI" dirty="0"/>
          </a:p>
        </p:txBody>
      </p:sp>
      <p:sp>
        <p:nvSpPr>
          <p:cNvPr id="22" name="Päivämäärän paikkamerkki 3">
            <a:extLst>
              <a:ext uri="{FF2B5EF4-FFF2-40B4-BE49-F238E27FC236}">
                <a16:creationId xmlns:a16="http://schemas.microsoft.com/office/drawing/2014/main" id="{16C55D1E-279F-42EA-AA45-6A17474BEE23}"/>
              </a:ext>
            </a:extLst>
          </p:cNvPr>
          <p:cNvSpPr>
            <a:spLocks noGrp="1"/>
          </p:cNvSpPr>
          <p:nvPr>
            <p:ph type="dt" sz="half" idx="2"/>
          </p:nvPr>
        </p:nvSpPr>
        <p:spPr>
          <a:xfrm>
            <a:off x="3876037" y="6144587"/>
            <a:ext cx="1396835" cy="365125"/>
          </a:xfrm>
          <a:prstGeom prst="rect">
            <a:avLst/>
          </a:prstGeom>
        </p:spPr>
        <p:txBody>
          <a:bodyPr/>
          <a:lstStyle>
            <a:lvl1pPr algn="r">
              <a:defRPr sz="1200"/>
            </a:lvl1pPr>
          </a:lstStyle>
          <a:p>
            <a:fld id="{A45FF447-2224-4F95-BB1A-B0184D8C28DA}" type="datetime1">
              <a:rPr lang="fi-FI" smtClean="0"/>
              <a:t>7.7.2023</a:t>
            </a:fld>
            <a:endParaRPr lang="en-FI" dirty="0"/>
          </a:p>
        </p:txBody>
      </p:sp>
    </p:spTree>
    <p:extLst>
      <p:ext uri="{BB962C8B-B14F-4D97-AF65-F5344CB8AC3E}">
        <p14:creationId xmlns:p14="http://schemas.microsoft.com/office/powerpoint/2010/main" val="7481639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Otsikkodia alaotsikon kanssa">
    <p:bg>
      <p:bgRef idx="1001">
        <a:schemeClr val="bg1"/>
      </p:bgRef>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8CFA01DD-11B1-4736-A453-65ADD63CF6E9}"/>
              </a:ext>
            </a:extLst>
          </p:cNvPr>
          <p:cNvSpPr>
            <a:spLocks noGrp="1"/>
          </p:cNvSpPr>
          <p:nvPr>
            <p:ph type="ctrTitle"/>
          </p:nvPr>
        </p:nvSpPr>
        <p:spPr>
          <a:xfrm>
            <a:off x="1524000" y="1445917"/>
            <a:ext cx="9144000" cy="2727550"/>
          </a:xfrm>
        </p:spPr>
        <p:txBody>
          <a:bodyPr anchor="ctr">
            <a:normAutofit/>
          </a:bodyPr>
          <a:lstStyle>
            <a:lvl1pPr algn="ctr">
              <a:lnSpc>
                <a:spcPct val="120000"/>
              </a:lnSpc>
              <a:defRPr sz="4400"/>
            </a:lvl1pPr>
          </a:lstStyle>
          <a:p>
            <a:r>
              <a:rPr lang="en-US"/>
              <a:t>Click to edit Master title style</a:t>
            </a:r>
            <a:endParaRPr lang="en-FI" dirty="0"/>
          </a:p>
        </p:txBody>
      </p:sp>
      <p:sp>
        <p:nvSpPr>
          <p:cNvPr id="3" name="Alaotsikko">
            <a:extLst>
              <a:ext uri="{FF2B5EF4-FFF2-40B4-BE49-F238E27FC236}">
                <a16:creationId xmlns:a16="http://schemas.microsoft.com/office/drawing/2014/main" id="{E3E74A17-4DE4-47CB-B02D-9263520DBEAD}"/>
              </a:ext>
            </a:extLst>
          </p:cNvPr>
          <p:cNvSpPr>
            <a:spLocks noGrp="1"/>
          </p:cNvSpPr>
          <p:nvPr>
            <p:ph type="subTitle" idx="1"/>
          </p:nvPr>
        </p:nvSpPr>
        <p:spPr>
          <a:xfrm>
            <a:off x="1524000" y="4188911"/>
            <a:ext cx="9144000" cy="906944"/>
          </a:xfrm>
        </p:spPr>
        <p:txBody>
          <a:bodyPr anchor="t">
            <a:normAutofit/>
          </a:bodyPr>
          <a:lstStyle>
            <a:lvl1pPr marL="0" indent="0" algn="ctr">
              <a:lnSpc>
                <a:spcPct val="120000"/>
              </a:lnSpc>
              <a:buNone/>
              <a:defRPr sz="20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FI" dirty="0"/>
          </a:p>
        </p:txBody>
      </p:sp>
      <p:pic>
        <p:nvPicPr>
          <p:cNvPr id="8" name="Kielibuustin logo">
            <a:extLst>
              <a:ext uri="{FF2B5EF4-FFF2-40B4-BE49-F238E27FC236}">
                <a16:creationId xmlns:a16="http://schemas.microsoft.com/office/drawing/2014/main" id="{3CF503CC-9BCE-4C27-98F7-66EE09683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505885" y="6021570"/>
            <a:ext cx="1559977" cy="539402"/>
          </a:xfrm>
          <a:prstGeom prst="rect">
            <a:avLst/>
          </a:prstGeom>
        </p:spPr>
      </p:pic>
      <p:sp>
        <p:nvSpPr>
          <p:cNvPr id="22" name="Päivämäärän paikkamerkki">
            <a:extLst>
              <a:ext uri="{FF2B5EF4-FFF2-40B4-BE49-F238E27FC236}">
                <a16:creationId xmlns:a16="http://schemas.microsoft.com/office/drawing/2014/main" id="{16C55D1E-279F-42EA-AA45-6A17474BEE23}"/>
              </a:ext>
            </a:extLst>
          </p:cNvPr>
          <p:cNvSpPr>
            <a:spLocks noGrp="1"/>
          </p:cNvSpPr>
          <p:nvPr>
            <p:ph type="dt" sz="half" idx="2"/>
          </p:nvPr>
        </p:nvSpPr>
        <p:spPr>
          <a:xfrm>
            <a:off x="3876037" y="6144587"/>
            <a:ext cx="1396835" cy="365125"/>
          </a:xfrm>
          <a:prstGeom prst="rect">
            <a:avLst/>
          </a:prstGeom>
        </p:spPr>
        <p:txBody>
          <a:bodyPr/>
          <a:lstStyle>
            <a:lvl1pPr algn="r">
              <a:defRPr sz="1200"/>
            </a:lvl1pPr>
          </a:lstStyle>
          <a:p>
            <a:endParaRPr lang="en-FI" dirty="0"/>
          </a:p>
        </p:txBody>
      </p:sp>
      <p:sp>
        <p:nvSpPr>
          <p:cNvPr id="20" name="Alatunnisteen paikkamerkki">
            <a:extLst>
              <a:ext uri="{FF2B5EF4-FFF2-40B4-BE49-F238E27FC236}">
                <a16:creationId xmlns:a16="http://schemas.microsoft.com/office/drawing/2014/main" id="{9CB8F2FD-0CE4-40FC-B77B-15886DB53A93}"/>
              </a:ext>
            </a:extLst>
          </p:cNvPr>
          <p:cNvSpPr>
            <a:spLocks noGrp="1"/>
          </p:cNvSpPr>
          <p:nvPr>
            <p:ph type="ftr" sz="quarter" idx="3"/>
          </p:nvPr>
        </p:nvSpPr>
        <p:spPr>
          <a:xfrm>
            <a:off x="5376012" y="6024897"/>
            <a:ext cx="5599925" cy="536075"/>
          </a:xfrm>
          <a:prstGeom prst="rect">
            <a:avLst/>
          </a:prstGeom>
        </p:spPr>
        <p:txBody>
          <a:bodyPr vert="horz" lIns="91440" tIns="45720" rIns="91440" bIns="45720" rtlCol="0" anchor="ctr"/>
          <a:lstStyle>
            <a:lvl1pPr algn="r">
              <a:defRPr sz="1200" b="0">
                <a:solidFill>
                  <a:schemeClr val="tx2"/>
                </a:solidFill>
              </a:defRPr>
            </a:lvl1pPr>
          </a:lstStyle>
          <a:p>
            <a:r>
              <a:rPr lang="fi-FI"/>
              <a:t>Lukustrategiat: Tietotekstin osat</a:t>
            </a:r>
            <a:endParaRPr lang="en-FI" dirty="0"/>
          </a:p>
        </p:txBody>
      </p:sp>
      <p:sp>
        <p:nvSpPr>
          <p:cNvPr id="21" name="Dian numeron paikkamerkki">
            <a:extLst>
              <a:ext uri="{FF2B5EF4-FFF2-40B4-BE49-F238E27FC236}">
                <a16:creationId xmlns:a16="http://schemas.microsoft.com/office/drawing/2014/main" id="{A35119FE-64E8-4580-8B84-D96907022BA3}"/>
              </a:ext>
            </a:extLst>
          </p:cNvPr>
          <p:cNvSpPr>
            <a:spLocks noGrp="1"/>
          </p:cNvSpPr>
          <p:nvPr>
            <p:ph type="sldNum" sz="quarter" idx="4"/>
          </p:nvPr>
        </p:nvSpPr>
        <p:spPr>
          <a:xfrm>
            <a:off x="11100338" y="6108708"/>
            <a:ext cx="618026" cy="365125"/>
          </a:xfrm>
          <a:prstGeom prst="rect">
            <a:avLst/>
          </a:prstGeom>
        </p:spPr>
        <p:txBody>
          <a:bodyPr vert="horz" lIns="91440" tIns="45720" rIns="91440" bIns="45720" rtlCol="0" anchor="ctr"/>
          <a:lstStyle>
            <a:lvl1pPr algn="r">
              <a:defRPr sz="1200" b="1">
                <a:solidFill>
                  <a:schemeClr val="tx2"/>
                </a:solidFill>
              </a:defRPr>
            </a:lvl1pPr>
          </a:lstStyle>
          <a:p>
            <a:fld id="{49D43B8D-3A48-4AF4-9D47-972388EB9581}" type="slidenum">
              <a:rPr lang="en-FI" smtClean="0"/>
              <a:pPr/>
              <a:t>‹#›</a:t>
            </a:fld>
            <a:endParaRPr lang="en-FI" dirty="0"/>
          </a:p>
        </p:txBody>
      </p:sp>
    </p:spTree>
    <p:extLst>
      <p:ext uri="{BB962C8B-B14F-4D97-AF65-F5344CB8AC3E}">
        <p14:creationId xmlns:p14="http://schemas.microsoft.com/office/powerpoint/2010/main" val="51547212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Otsikkodia ilman alaotsikkoa">
    <p:bg>
      <p:bgRef idx="1001">
        <a:schemeClr val="bg1"/>
      </p:bgRef>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8CFA01DD-11B1-4736-A453-65ADD63CF6E9}"/>
              </a:ext>
            </a:extLst>
          </p:cNvPr>
          <p:cNvSpPr>
            <a:spLocks noGrp="1"/>
          </p:cNvSpPr>
          <p:nvPr>
            <p:ph type="ctrTitle"/>
          </p:nvPr>
        </p:nvSpPr>
        <p:spPr>
          <a:xfrm>
            <a:off x="1524000" y="1847127"/>
            <a:ext cx="9144000" cy="3163745"/>
          </a:xfrm>
        </p:spPr>
        <p:txBody>
          <a:bodyPr anchor="ctr">
            <a:normAutofit/>
          </a:bodyPr>
          <a:lstStyle>
            <a:lvl1pPr algn="ctr">
              <a:lnSpc>
                <a:spcPct val="120000"/>
              </a:lnSpc>
              <a:defRPr sz="4400"/>
            </a:lvl1pPr>
          </a:lstStyle>
          <a:p>
            <a:r>
              <a:rPr lang="en-US" noProof="0"/>
              <a:t>Click to edit Master title style</a:t>
            </a:r>
            <a:endParaRPr lang="fi-FI" noProof="0"/>
          </a:p>
        </p:txBody>
      </p:sp>
      <p:pic>
        <p:nvPicPr>
          <p:cNvPr id="8" name="Kuva">
            <a:extLst>
              <a:ext uri="{FF2B5EF4-FFF2-40B4-BE49-F238E27FC236}">
                <a16:creationId xmlns:a16="http://schemas.microsoft.com/office/drawing/2014/main" id="{3CF503CC-9BCE-4C27-98F7-66EE09683F2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885" y="6021570"/>
            <a:ext cx="1559977" cy="539402"/>
          </a:xfrm>
          <a:prstGeom prst="rect">
            <a:avLst/>
          </a:prstGeom>
        </p:spPr>
      </p:pic>
      <p:sp>
        <p:nvSpPr>
          <p:cNvPr id="22" name="Päivämäärän paikkamerkki">
            <a:extLst>
              <a:ext uri="{FF2B5EF4-FFF2-40B4-BE49-F238E27FC236}">
                <a16:creationId xmlns:a16="http://schemas.microsoft.com/office/drawing/2014/main" id="{16C55D1E-279F-42EA-AA45-6A17474BEE23}"/>
              </a:ext>
            </a:extLst>
          </p:cNvPr>
          <p:cNvSpPr>
            <a:spLocks noGrp="1"/>
          </p:cNvSpPr>
          <p:nvPr>
            <p:ph type="dt" sz="half" idx="2"/>
          </p:nvPr>
        </p:nvSpPr>
        <p:spPr>
          <a:xfrm>
            <a:off x="3876037" y="6144587"/>
            <a:ext cx="1396835" cy="365125"/>
          </a:xfrm>
          <a:prstGeom prst="rect">
            <a:avLst/>
          </a:prstGeom>
        </p:spPr>
        <p:txBody>
          <a:bodyPr/>
          <a:lstStyle>
            <a:lvl1pPr algn="r">
              <a:defRPr sz="1200"/>
            </a:lvl1pPr>
          </a:lstStyle>
          <a:p>
            <a:endParaRPr lang="en-FI" dirty="0"/>
          </a:p>
        </p:txBody>
      </p:sp>
      <p:sp>
        <p:nvSpPr>
          <p:cNvPr id="20" name="Alatunnisteen paikkamerkki">
            <a:extLst>
              <a:ext uri="{FF2B5EF4-FFF2-40B4-BE49-F238E27FC236}">
                <a16:creationId xmlns:a16="http://schemas.microsoft.com/office/drawing/2014/main" id="{9CB8F2FD-0CE4-40FC-B77B-15886DB53A93}"/>
              </a:ext>
            </a:extLst>
          </p:cNvPr>
          <p:cNvSpPr>
            <a:spLocks noGrp="1"/>
          </p:cNvSpPr>
          <p:nvPr>
            <p:ph type="ftr" sz="quarter" idx="3"/>
          </p:nvPr>
        </p:nvSpPr>
        <p:spPr>
          <a:xfrm>
            <a:off x="5376012" y="6024897"/>
            <a:ext cx="5599925" cy="536075"/>
          </a:xfrm>
          <a:prstGeom prst="rect">
            <a:avLst/>
          </a:prstGeom>
        </p:spPr>
        <p:txBody>
          <a:bodyPr vert="horz" lIns="91440" tIns="45720" rIns="91440" bIns="45720" rtlCol="0" anchor="ctr"/>
          <a:lstStyle>
            <a:lvl1pPr algn="r">
              <a:defRPr sz="1200" b="0">
                <a:solidFill>
                  <a:schemeClr val="tx2"/>
                </a:solidFill>
              </a:defRPr>
            </a:lvl1pPr>
          </a:lstStyle>
          <a:p>
            <a:r>
              <a:rPr lang="fi-FI"/>
              <a:t>Lukustrategiat: Tietotekstin osat</a:t>
            </a:r>
            <a:endParaRPr lang="en-FI" dirty="0"/>
          </a:p>
        </p:txBody>
      </p:sp>
      <p:sp>
        <p:nvSpPr>
          <p:cNvPr id="21" name="Dian numeron paikkamerkki">
            <a:extLst>
              <a:ext uri="{FF2B5EF4-FFF2-40B4-BE49-F238E27FC236}">
                <a16:creationId xmlns:a16="http://schemas.microsoft.com/office/drawing/2014/main" id="{A35119FE-64E8-4580-8B84-D96907022BA3}"/>
              </a:ext>
            </a:extLst>
          </p:cNvPr>
          <p:cNvSpPr>
            <a:spLocks noGrp="1"/>
          </p:cNvSpPr>
          <p:nvPr>
            <p:ph type="sldNum" sz="quarter" idx="4"/>
          </p:nvPr>
        </p:nvSpPr>
        <p:spPr>
          <a:xfrm>
            <a:off x="11100338" y="6108708"/>
            <a:ext cx="618026" cy="365125"/>
          </a:xfrm>
          <a:prstGeom prst="rect">
            <a:avLst/>
          </a:prstGeom>
        </p:spPr>
        <p:txBody>
          <a:bodyPr vert="horz" lIns="91440" tIns="45720" rIns="91440" bIns="45720" rtlCol="0" anchor="ctr"/>
          <a:lstStyle>
            <a:lvl1pPr algn="r">
              <a:defRPr sz="1200" b="1">
                <a:solidFill>
                  <a:schemeClr val="tx2"/>
                </a:solidFill>
              </a:defRPr>
            </a:lvl1pPr>
          </a:lstStyle>
          <a:p>
            <a:fld id="{49D43B8D-3A48-4AF4-9D47-972388EB9581}" type="slidenum">
              <a:rPr lang="en-FI" smtClean="0"/>
              <a:pPr/>
              <a:t>‹#›</a:t>
            </a:fld>
            <a:endParaRPr lang="en-FI" dirty="0"/>
          </a:p>
        </p:txBody>
      </p:sp>
    </p:spTree>
    <p:extLst>
      <p:ext uri="{BB962C8B-B14F-4D97-AF65-F5344CB8AC3E}">
        <p14:creationId xmlns:p14="http://schemas.microsoft.com/office/powerpoint/2010/main" val="303612161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Lopetus">
    <p:bg>
      <p:bgRef idx="1001">
        <a:schemeClr val="bg1"/>
      </p:bgRef>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CFA01DD-11B1-4736-A453-65ADD63CF6E9}"/>
              </a:ext>
            </a:extLst>
          </p:cNvPr>
          <p:cNvSpPr>
            <a:spLocks noGrp="1"/>
          </p:cNvSpPr>
          <p:nvPr>
            <p:ph type="ctrTitle"/>
          </p:nvPr>
        </p:nvSpPr>
        <p:spPr>
          <a:xfrm>
            <a:off x="1524000" y="1809027"/>
            <a:ext cx="9144000" cy="2099965"/>
          </a:xfrm>
        </p:spPr>
        <p:txBody>
          <a:bodyPr anchor="ctr">
            <a:noAutofit/>
          </a:bodyPr>
          <a:lstStyle>
            <a:lvl1pPr algn="ctr">
              <a:lnSpc>
                <a:spcPct val="120000"/>
              </a:lnSpc>
              <a:defRPr sz="4400">
                <a:solidFill>
                  <a:schemeClr val="tx1"/>
                </a:solidFill>
              </a:defRPr>
            </a:lvl1pPr>
          </a:lstStyle>
          <a:p>
            <a:r>
              <a:rPr lang="en-US"/>
              <a:t>Click to edit Master title style</a:t>
            </a:r>
            <a:endParaRPr lang="en-FI" dirty="0"/>
          </a:p>
        </p:txBody>
      </p:sp>
      <p:sp>
        <p:nvSpPr>
          <p:cNvPr id="3" name="Alaotsikko 2">
            <a:extLst>
              <a:ext uri="{FF2B5EF4-FFF2-40B4-BE49-F238E27FC236}">
                <a16:creationId xmlns:a16="http://schemas.microsoft.com/office/drawing/2014/main" id="{E3E74A17-4DE4-47CB-B02D-9263520DBEAD}"/>
              </a:ext>
            </a:extLst>
          </p:cNvPr>
          <p:cNvSpPr>
            <a:spLocks noGrp="1"/>
          </p:cNvSpPr>
          <p:nvPr>
            <p:ph type="subTitle" idx="1"/>
          </p:nvPr>
        </p:nvSpPr>
        <p:spPr>
          <a:xfrm>
            <a:off x="1524000" y="3920575"/>
            <a:ext cx="9144000" cy="842462"/>
          </a:xfrm>
        </p:spPr>
        <p:txBody>
          <a:bodyPr anchor="t">
            <a:normAutofit/>
          </a:bodyPr>
          <a:lstStyle>
            <a:lvl1pPr marL="0" indent="0" algn="ctr">
              <a:lnSpc>
                <a:spcPct val="120000"/>
              </a:lnSpc>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FI" dirty="0"/>
          </a:p>
        </p:txBody>
      </p:sp>
      <p:pic>
        <p:nvPicPr>
          <p:cNvPr id="8" name="Kuva 7">
            <a:extLst>
              <a:ext uri="{FF2B5EF4-FFF2-40B4-BE49-F238E27FC236}">
                <a16:creationId xmlns:a16="http://schemas.microsoft.com/office/drawing/2014/main" id="{3CF503CC-9BCE-4C27-98F7-66EE09683F2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885" y="6021570"/>
            <a:ext cx="1559977" cy="539402"/>
          </a:xfrm>
          <a:prstGeom prst="rect">
            <a:avLst/>
          </a:prstGeom>
        </p:spPr>
      </p:pic>
      <p:sp>
        <p:nvSpPr>
          <p:cNvPr id="20" name="Alatunnisteen paikkamerkki 4">
            <a:extLst>
              <a:ext uri="{FF2B5EF4-FFF2-40B4-BE49-F238E27FC236}">
                <a16:creationId xmlns:a16="http://schemas.microsoft.com/office/drawing/2014/main" id="{9CB8F2FD-0CE4-40FC-B77B-15886DB53A93}"/>
              </a:ext>
            </a:extLst>
          </p:cNvPr>
          <p:cNvSpPr>
            <a:spLocks noGrp="1"/>
          </p:cNvSpPr>
          <p:nvPr>
            <p:ph type="ftr" sz="quarter" idx="3"/>
          </p:nvPr>
        </p:nvSpPr>
        <p:spPr>
          <a:xfrm>
            <a:off x="5376012" y="6024897"/>
            <a:ext cx="5599925" cy="536075"/>
          </a:xfrm>
          <a:prstGeom prst="rect">
            <a:avLst/>
          </a:prstGeom>
        </p:spPr>
        <p:txBody>
          <a:bodyPr vert="horz" lIns="91440" tIns="45720" rIns="91440" bIns="45720" rtlCol="0" anchor="ctr"/>
          <a:lstStyle>
            <a:lvl1pPr algn="r">
              <a:defRPr sz="1200" b="0">
                <a:solidFill>
                  <a:schemeClr val="tx2"/>
                </a:solidFill>
              </a:defRPr>
            </a:lvl1pPr>
          </a:lstStyle>
          <a:p>
            <a:r>
              <a:rPr lang="fi-FI"/>
              <a:t>Lukustrategiat: Tietotekstin osat</a:t>
            </a:r>
            <a:endParaRPr lang="en-FI" dirty="0"/>
          </a:p>
        </p:txBody>
      </p:sp>
      <p:sp>
        <p:nvSpPr>
          <p:cNvPr id="21" name="Dian numeron paikkamerkki 5">
            <a:extLst>
              <a:ext uri="{FF2B5EF4-FFF2-40B4-BE49-F238E27FC236}">
                <a16:creationId xmlns:a16="http://schemas.microsoft.com/office/drawing/2014/main" id="{A35119FE-64E8-4580-8B84-D96907022BA3}"/>
              </a:ext>
            </a:extLst>
          </p:cNvPr>
          <p:cNvSpPr>
            <a:spLocks noGrp="1"/>
          </p:cNvSpPr>
          <p:nvPr>
            <p:ph type="sldNum" sz="quarter" idx="4"/>
          </p:nvPr>
        </p:nvSpPr>
        <p:spPr>
          <a:xfrm>
            <a:off x="11100338" y="6108708"/>
            <a:ext cx="618026" cy="365125"/>
          </a:xfrm>
          <a:prstGeom prst="rect">
            <a:avLst/>
          </a:prstGeom>
        </p:spPr>
        <p:txBody>
          <a:bodyPr vert="horz" lIns="91440" tIns="45720" rIns="91440" bIns="45720" rtlCol="0" anchor="ctr"/>
          <a:lstStyle>
            <a:lvl1pPr algn="r">
              <a:defRPr sz="1200" b="1">
                <a:solidFill>
                  <a:schemeClr val="tx2"/>
                </a:solidFill>
              </a:defRPr>
            </a:lvl1pPr>
          </a:lstStyle>
          <a:p>
            <a:fld id="{49D43B8D-3A48-4AF4-9D47-972388EB9581}" type="slidenum">
              <a:rPr lang="en-FI" smtClean="0"/>
              <a:pPr/>
              <a:t>‹#›</a:t>
            </a:fld>
            <a:endParaRPr lang="en-FI" dirty="0"/>
          </a:p>
        </p:txBody>
      </p:sp>
      <p:sp>
        <p:nvSpPr>
          <p:cNvPr id="22" name="Päivämäärän paikkamerkki 3">
            <a:extLst>
              <a:ext uri="{FF2B5EF4-FFF2-40B4-BE49-F238E27FC236}">
                <a16:creationId xmlns:a16="http://schemas.microsoft.com/office/drawing/2014/main" id="{16C55D1E-279F-42EA-AA45-6A17474BEE23}"/>
              </a:ext>
            </a:extLst>
          </p:cNvPr>
          <p:cNvSpPr>
            <a:spLocks noGrp="1"/>
          </p:cNvSpPr>
          <p:nvPr>
            <p:ph type="dt" sz="half" idx="2"/>
          </p:nvPr>
        </p:nvSpPr>
        <p:spPr>
          <a:xfrm>
            <a:off x="3876037" y="6144587"/>
            <a:ext cx="1396835" cy="365125"/>
          </a:xfrm>
          <a:prstGeom prst="rect">
            <a:avLst/>
          </a:prstGeom>
        </p:spPr>
        <p:txBody>
          <a:bodyPr/>
          <a:lstStyle>
            <a:lvl1pPr algn="r">
              <a:defRPr sz="1200"/>
            </a:lvl1pPr>
          </a:lstStyle>
          <a:p>
            <a:endParaRPr lang="en-FI" dirty="0"/>
          </a:p>
        </p:txBody>
      </p:sp>
    </p:spTree>
    <p:extLst>
      <p:ext uri="{BB962C8B-B14F-4D97-AF65-F5344CB8AC3E}">
        <p14:creationId xmlns:p14="http://schemas.microsoft.com/office/powerpoint/2010/main" val="7481639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14" name="Otsikko">
            <a:extLst>
              <a:ext uri="{FF2B5EF4-FFF2-40B4-BE49-F238E27FC236}">
                <a16:creationId xmlns:a16="http://schemas.microsoft.com/office/drawing/2014/main" id="{E92AA1DA-BBC7-4628-BF60-47775FB9D3A8}"/>
              </a:ext>
            </a:extLst>
          </p:cNvPr>
          <p:cNvSpPr>
            <a:spLocks noGrp="1"/>
          </p:cNvSpPr>
          <p:nvPr>
            <p:ph type="title"/>
          </p:nvPr>
        </p:nvSpPr>
        <p:spPr/>
        <p:txBody>
          <a:bodyPr/>
          <a:lstStyle>
            <a:lvl1pPr>
              <a:lnSpc>
                <a:spcPct val="120000"/>
              </a:lnSpc>
              <a:defRPr/>
            </a:lvl1pPr>
          </a:lstStyle>
          <a:p>
            <a:r>
              <a:rPr lang="en-US"/>
              <a:t>Click to edit Master title style</a:t>
            </a:r>
            <a:endParaRPr lang="fi-FI" dirty="0"/>
          </a:p>
        </p:txBody>
      </p:sp>
      <p:sp>
        <p:nvSpPr>
          <p:cNvPr id="15" name="Sisällön paikkamerkki">
            <a:extLst>
              <a:ext uri="{FF2B5EF4-FFF2-40B4-BE49-F238E27FC236}">
                <a16:creationId xmlns:a16="http://schemas.microsoft.com/office/drawing/2014/main" id="{5B5A5F1C-0B93-4F15-AD8D-26123C02A283}"/>
              </a:ext>
            </a:extLst>
          </p:cNvPr>
          <p:cNvSpPr>
            <a:spLocks noGrp="1"/>
          </p:cNvSpPr>
          <p:nvPr>
            <p:ph sz="half" idx="1"/>
          </p:nvPr>
        </p:nvSpPr>
        <p:spPr>
          <a:xfrm>
            <a:off x="576092" y="1989024"/>
            <a:ext cx="11099814" cy="3839936"/>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dirty="0"/>
          </a:p>
        </p:txBody>
      </p:sp>
      <p:sp>
        <p:nvSpPr>
          <p:cNvPr id="11" name="Päivämäärän paikkamerkki">
            <a:extLst>
              <a:ext uri="{FF2B5EF4-FFF2-40B4-BE49-F238E27FC236}">
                <a16:creationId xmlns:a16="http://schemas.microsoft.com/office/drawing/2014/main" id="{B733372E-A5F6-48B9-BA05-FE2FE2E3648C}"/>
              </a:ext>
            </a:extLst>
          </p:cNvPr>
          <p:cNvSpPr>
            <a:spLocks noGrp="1"/>
          </p:cNvSpPr>
          <p:nvPr>
            <p:ph type="dt" sz="half" idx="10"/>
          </p:nvPr>
        </p:nvSpPr>
        <p:spPr/>
        <p:txBody>
          <a:bodyPr/>
          <a:lstStyle/>
          <a:p>
            <a:endParaRPr lang="en-FI" dirty="0"/>
          </a:p>
        </p:txBody>
      </p:sp>
      <p:sp>
        <p:nvSpPr>
          <p:cNvPr id="12" name="Alatunnisteen paikkamerkki">
            <a:extLst>
              <a:ext uri="{FF2B5EF4-FFF2-40B4-BE49-F238E27FC236}">
                <a16:creationId xmlns:a16="http://schemas.microsoft.com/office/drawing/2014/main" id="{9DF66773-4515-45EA-ADD1-B5303C56BC03}"/>
              </a:ext>
            </a:extLst>
          </p:cNvPr>
          <p:cNvSpPr>
            <a:spLocks noGrp="1"/>
          </p:cNvSpPr>
          <p:nvPr>
            <p:ph type="ftr" sz="quarter" idx="11"/>
          </p:nvPr>
        </p:nvSpPr>
        <p:spPr/>
        <p:txBody>
          <a:bodyPr/>
          <a:lstStyle/>
          <a:p>
            <a:r>
              <a:rPr lang="fi-FI"/>
              <a:t>Lukustrategiat: Tietotekstin osat</a:t>
            </a:r>
            <a:endParaRPr lang="en-FI" dirty="0"/>
          </a:p>
        </p:txBody>
      </p:sp>
      <p:sp>
        <p:nvSpPr>
          <p:cNvPr id="13" name="Dian numeron paikkamerkki">
            <a:extLst>
              <a:ext uri="{FF2B5EF4-FFF2-40B4-BE49-F238E27FC236}">
                <a16:creationId xmlns:a16="http://schemas.microsoft.com/office/drawing/2014/main" id="{3F7A4F54-112F-419A-B3A5-91CCA452D0EF}"/>
              </a:ext>
            </a:extLst>
          </p:cNvPr>
          <p:cNvSpPr>
            <a:spLocks noGrp="1"/>
          </p:cNvSpPr>
          <p:nvPr>
            <p:ph type="sldNum" sz="quarter" idx="12"/>
          </p:nvPr>
        </p:nvSpPr>
        <p:spPr/>
        <p:txBody>
          <a:bodyPr/>
          <a:lstStyle/>
          <a:p>
            <a:fld id="{49D43B8D-3A48-4AF4-9D47-972388EB9581}" type="slidenum">
              <a:rPr lang="en-FI" smtClean="0"/>
              <a:pPr/>
              <a:t>‹#›</a:t>
            </a:fld>
            <a:endParaRPr lang="en-FI" dirty="0"/>
          </a:p>
        </p:txBody>
      </p:sp>
    </p:spTree>
    <p:extLst>
      <p:ext uri="{BB962C8B-B14F-4D97-AF65-F5344CB8AC3E}">
        <p14:creationId xmlns:p14="http://schemas.microsoft.com/office/powerpoint/2010/main" val="1798936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 alaotsikko ja sisältö">
    <p:spTree>
      <p:nvGrpSpPr>
        <p:cNvPr id="1" name=""/>
        <p:cNvGrpSpPr/>
        <p:nvPr/>
      </p:nvGrpSpPr>
      <p:grpSpPr>
        <a:xfrm>
          <a:off x="0" y="0"/>
          <a:ext cx="0" cy="0"/>
          <a:chOff x="0" y="0"/>
          <a:chExt cx="0" cy="0"/>
        </a:xfrm>
      </p:grpSpPr>
      <p:sp>
        <p:nvSpPr>
          <p:cNvPr id="14" name="Otsikko">
            <a:extLst>
              <a:ext uri="{FF2B5EF4-FFF2-40B4-BE49-F238E27FC236}">
                <a16:creationId xmlns:a16="http://schemas.microsoft.com/office/drawing/2014/main" id="{E92AA1DA-BBC7-4628-BF60-47775FB9D3A8}"/>
              </a:ext>
            </a:extLst>
          </p:cNvPr>
          <p:cNvSpPr>
            <a:spLocks noGrp="1"/>
          </p:cNvSpPr>
          <p:nvPr>
            <p:ph type="title"/>
          </p:nvPr>
        </p:nvSpPr>
        <p:spPr/>
        <p:txBody>
          <a:bodyPr/>
          <a:lstStyle/>
          <a:p>
            <a:r>
              <a:rPr lang="en-US"/>
              <a:t>Click to edit Master title style</a:t>
            </a:r>
            <a:endParaRPr lang="fi-FI" dirty="0"/>
          </a:p>
        </p:txBody>
      </p:sp>
      <p:sp>
        <p:nvSpPr>
          <p:cNvPr id="4" name="Tekstin paikkamerkki">
            <a:extLst>
              <a:ext uri="{FF2B5EF4-FFF2-40B4-BE49-F238E27FC236}">
                <a16:creationId xmlns:a16="http://schemas.microsoft.com/office/drawing/2014/main" id="{42D3D549-A6B5-4619-BFA1-BF1346307CB6}"/>
              </a:ext>
            </a:extLst>
          </p:cNvPr>
          <p:cNvSpPr>
            <a:spLocks noGrp="1"/>
          </p:cNvSpPr>
          <p:nvPr>
            <p:ph type="body" sz="quarter" idx="13" hasCustomPrompt="1"/>
          </p:nvPr>
        </p:nvSpPr>
        <p:spPr>
          <a:xfrm>
            <a:off x="576263" y="1997698"/>
            <a:ext cx="11099800" cy="461339"/>
          </a:xfrm>
        </p:spPr>
        <p:txBody>
          <a:bodyPr>
            <a:noAutofit/>
          </a:bodyPr>
          <a:lstStyle>
            <a:lvl1pPr marL="0" indent="0">
              <a:buNone/>
              <a:defRPr sz="2400" b="1"/>
            </a:lvl1pPr>
          </a:lstStyle>
          <a:p>
            <a:pPr lvl="0"/>
            <a:r>
              <a:rPr lang="fi-FI" dirty="0"/>
              <a:t>Lisää alaotsikko napsauttamalla</a:t>
            </a:r>
          </a:p>
        </p:txBody>
      </p:sp>
      <p:sp>
        <p:nvSpPr>
          <p:cNvPr id="15" name="Sisällön paikkamerkki">
            <a:extLst>
              <a:ext uri="{FF2B5EF4-FFF2-40B4-BE49-F238E27FC236}">
                <a16:creationId xmlns:a16="http://schemas.microsoft.com/office/drawing/2014/main" id="{5B5A5F1C-0B93-4F15-AD8D-26123C02A283}"/>
              </a:ext>
            </a:extLst>
          </p:cNvPr>
          <p:cNvSpPr>
            <a:spLocks noGrp="1"/>
          </p:cNvSpPr>
          <p:nvPr>
            <p:ph sz="half" idx="1"/>
          </p:nvPr>
        </p:nvSpPr>
        <p:spPr>
          <a:xfrm>
            <a:off x="576092" y="2600325"/>
            <a:ext cx="11099814" cy="3228635"/>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dirty="0"/>
          </a:p>
        </p:txBody>
      </p:sp>
      <p:sp>
        <p:nvSpPr>
          <p:cNvPr id="11" name="Päivämäärän paikkamerkki">
            <a:extLst>
              <a:ext uri="{FF2B5EF4-FFF2-40B4-BE49-F238E27FC236}">
                <a16:creationId xmlns:a16="http://schemas.microsoft.com/office/drawing/2014/main" id="{B733372E-A5F6-48B9-BA05-FE2FE2E3648C}"/>
              </a:ext>
            </a:extLst>
          </p:cNvPr>
          <p:cNvSpPr>
            <a:spLocks noGrp="1"/>
          </p:cNvSpPr>
          <p:nvPr>
            <p:ph type="dt" sz="half" idx="10"/>
          </p:nvPr>
        </p:nvSpPr>
        <p:spPr/>
        <p:txBody>
          <a:bodyPr/>
          <a:lstStyle/>
          <a:p>
            <a:endParaRPr lang="en-FI" dirty="0"/>
          </a:p>
        </p:txBody>
      </p:sp>
      <p:sp>
        <p:nvSpPr>
          <p:cNvPr id="12" name="Alatunnisteen paikkamerkki">
            <a:extLst>
              <a:ext uri="{FF2B5EF4-FFF2-40B4-BE49-F238E27FC236}">
                <a16:creationId xmlns:a16="http://schemas.microsoft.com/office/drawing/2014/main" id="{9DF66773-4515-45EA-ADD1-B5303C56BC03}"/>
              </a:ext>
            </a:extLst>
          </p:cNvPr>
          <p:cNvSpPr>
            <a:spLocks noGrp="1"/>
          </p:cNvSpPr>
          <p:nvPr>
            <p:ph type="ftr" sz="quarter" idx="11"/>
          </p:nvPr>
        </p:nvSpPr>
        <p:spPr/>
        <p:txBody>
          <a:bodyPr/>
          <a:lstStyle/>
          <a:p>
            <a:r>
              <a:rPr lang="fi-FI"/>
              <a:t>Lukustrategiat: Tietotekstin osat</a:t>
            </a:r>
            <a:endParaRPr lang="en-FI" dirty="0"/>
          </a:p>
        </p:txBody>
      </p:sp>
      <p:sp>
        <p:nvSpPr>
          <p:cNvPr id="13" name="Dian numeron paikkamerkki">
            <a:extLst>
              <a:ext uri="{FF2B5EF4-FFF2-40B4-BE49-F238E27FC236}">
                <a16:creationId xmlns:a16="http://schemas.microsoft.com/office/drawing/2014/main" id="{3F7A4F54-112F-419A-B3A5-91CCA452D0EF}"/>
              </a:ext>
            </a:extLst>
          </p:cNvPr>
          <p:cNvSpPr>
            <a:spLocks noGrp="1"/>
          </p:cNvSpPr>
          <p:nvPr>
            <p:ph type="sldNum" sz="quarter" idx="12"/>
          </p:nvPr>
        </p:nvSpPr>
        <p:spPr/>
        <p:txBody>
          <a:bodyPr/>
          <a:lstStyle/>
          <a:p>
            <a:fld id="{49D43B8D-3A48-4AF4-9D47-972388EB9581}" type="slidenum">
              <a:rPr lang="en-FI" smtClean="0"/>
              <a:pPr/>
              <a:t>‹#›</a:t>
            </a:fld>
            <a:endParaRPr lang="en-FI" dirty="0"/>
          </a:p>
        </p:txBody>
      </p:sp>
    </p:spTree>
    <p:extLst>
      <p:ext uri="{BB962C8B-B14F-4D97-AF65-F5344CB8AC3E}">
        <p14:creationId xmlns:p14="http://schemas.microsoft.com/office/powerpoint/2010/main" val="1764434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11" name="Otsikon paikkamerkki">
            <a:extLst>
              <a:ext uri="{FF2B5EF4-FFF2-40B4-BE49-F238E27FC236}">
                <a16:creationId xmlns:a16="http://schemas.microsoft.com/office/drawing/2014/main" id="{DB9F4236-D949-49C6-ABF8-B82458424FAC}"/>
              </a:ext>
            </a:extLst>
          </p:cNvPr>
          <p:cNvSpPr>
            <a:spLocks noGrp="1"/>
          </p:cNvSpPr>
          <p:nvPr>
            <p:ph type="title"/>
          </p:nvPr>
        </p:nvSpPr>
        <p:spPr>
          <a:xfrm>
            <a:off x="576092" y="549048"/>
            <a:ext cx="11099815" cy="1307365"/>
          </a:xfrm>
          <a:prstGeom prst="rect">
            <a:avLst/>
          </a:prstGeom>
        </p:spPr>
        <p:txBody>
          <a:bodyPr vert="horz" lIns="91440" tIns="45720" rIns="91440" bIns="45720" rtlCol="0" anchor="ctr">
            <a:normAutofit/>
          </a:bodyPr>
          <a:lstStyle>
            <a:lvl1pPr>
              <a:lnSpc>
                <a:spcPct val="120000"/>
              </a:lnSpc>
              <a:defRPr/>
            </a:lvl1pPr>
          </a:lstStyle>
          <a:p>
            <a:r>
              <a:rPr lang="en-US"/>
              <a:t>Click to edit Master title style</a:t>
            </a:r>
            <a:endParaRPr lang="en-FI" dirty="0"/>
          </a:p>
        </p:txBody>
      </p:sp>
      <p:sp>
        <p:nvSpPr>
          <p:cNvPr id="3" name="Sisällön paikkamerkki 1">
            <a:extLst>
              <a:ext uri="{FF2B5EF4-FFF2-40B4-BE49-F238E27FC236}">
                <a16:creationId xmlns:a16="http://schemas.microsoft.com/office/drawing/2014/main" id="{86A25C7E-E8EC-4F80-B7B7-3FD6359C2816}"/>
              </a:ext>
            </a:extLst>
          </p:cNvPr>
          <p:cNvSpPr>
            <a:spLocks noGrp="1"/>
          </p:cNvSpPr>
          <p:nvPr>
            <p:ph sz="half" idx="1"/>
          </p:nvPr>
        </p:nvSpPr>
        <p:spPr>
          <a:xfrm>
            <a:off x="576092" y="2169021"/>
            <a:ext cx="5279912" cy="3719937"/>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dirty="0"/>
          </a:p>
        </p:txBody>
      </p:sp>
      <p:sp>
        <p:nvSpPr>
          <p:cNvPr id="4" name="Sisällön paikkamerkki 2">
            <a:extLst>
              <a:ext uri="{FF2B5EF4-FFF2-40B4-BE49-F238E27FC236}">
                <a16:creationId xmlns:a16="http://schemas.microsoft.com/office/drawing/2014/main" id="{2F1A4D0B-ECF7-468A-A716-925A26A5F7D7}"/>
              </a:ext>
            </a:extLst>
          </p:cNvPr>
          <p:cNvSpPr>
            <a:spLocks noGrp="1"/>
          </p:cNvSpPr>
          <p:nvPr>
            <p:ph sz="half" idx="2"/>
          </p:nvPr>
        </p:nvSpPr>
        <p:spPr>
          <a:xfrm>
            <a:off x="6335996" y="2169021"/>
            <a:ext cx="5339910" cy="3719937"/>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dirty="0"/>
          </a:p>
        </p:txBody>
      </p:sp>
      <p:sp>
        <p:nvSpPr>
          <p:cNvPr id="14" name="Päivämäärän paikkamerkki">
            <a:extLst>
              <a:ext uri="{FF2B5EF4-FFF2-40B4-BE49-F238E27FC236}">
                <a16:creationId xmlns:a16="http://schemas.microsoft.com/office/drawing/2014/main" id="{973E9B2C-13AE-47EE-99BB-17507041FFFE}"/>
              </a:ext>
            </a:extLst>
          </p:cNvPr>
          <p:cNvSpPr>
            <a:spLocks noGrp="1" noRot="1" noMove="1" noResize="1" noEditPoints="1" noAdjustHandles="1" noChangeArrowheads="1" noChangeShapeType="1"/>
          </p:cNvSpPr>
          <p:nvPr>
            <p:ph type="dt" sz="half" idx="10"/>
          </p:nvPr>
        </p:nvSpPr>
        <p:spPr>
          <a:xfrm>
            <a:off x="3876037" y="6144587"/>
            <a:ext cx="1396835" cy="365125"/>
          </a:xfrm>
          <a:prstGeom prst="rect">
            <a:avLst/>
          </a:prstGeom>
        </p:spPr>
        <p:txBody>
          <a:bodyPr/>
          <a:lstStyle>
            <a:lvl1pPr algn="r">
              <a:defRPr sz="1200"/>
            </a:lvl1pPr>
          </a:lstStyle>
          <a:p>
            <a:endParaRPr lang="en-FI" dirty="0"/>
          </a:p>
        </p:txBody>
      </p:sp>
      <p:sp>
        <p:nvSpPr>
          <p:cNvPr id="12" name="Alatunnisteen paikkamerkki">
            <a:extLst>
              <a:ext uri="{FF2B5EF4-FFF2-40B4-BE49-F238E27FC236}">
                <a16:creationId xmlns:a16="http://schemas.microsoft.com/office/drawing/2014/main" id="{DB2FB7D9-C68E-4070-AF37-D6796FB47B0B}"/>
              </a:ext>
            </a:extLst>
          </p:cNvPr>
          <p:cNvSpPr>
            <a:spLocks noGrp="1"/>
          </p:cNvSpPr>
          <p:nvPr>
            <p:ph type="ftr" sz="quarter" idx="3"/>
          </p:nvPr>
        </p:nvSpPr>
        <p:spPr>
          <a:xfrm>
            <a:off x="5376012" y="6024897"/>
            <a:ext cx="5599925" cy="536075"/>
          </a:xfrm>
          <a:prstGeom prst="rect">
            <a:avLst/>
          </a:prstGeom>
        </p:spPr>
        <p:txBody>
          <a:bodyPr vert="horz" lIns="91440" tIns="45720" rIns="91440" bIns="45720" rtlCol="0" anchor="ctr"/>
          <a:lstStyle>
            <a:lvl1pPr algn="r">
              <a:defRPr sz="1200" b="0">
                <a:solidFill>
                  <a:schemeClr val="tx2"/>
                </a:solidFill>
              </a:defRPr>
            </a:lvl1pPr>
          </a:lstStyle>
          <a:p>
            <a:r>
              <a:rPr lang="fi-FI"/>
              <a:t>Lukustrategiat: Tietotekstin osat</a:t>
            </a:r>
            <a:endParaRPr lang="en-FI" dirty="0"/>
          </a:p>
        </p:txBody>
      </p:sp>
      <p:sp>
        <p:nvSpPr>
          <p:cNvPr id="13" name="Dian numeron paikkamerkki">
            <a:extLst>
              <a:ext uri="{FF2B5EF4-FFF2-40B4-BE49-F238E27FC236}">
                <a16:creationId xmlns:a16="http://schemas.microsoft.com/office/drawing/2014/main" id="{71D930C0-3C76-4879-BE7B-048272392419}"/>
              </a:ext>
            </a:extLst>
          </p:cNvPr>
          <p:cNvSpPr>
            <a:spLocks noGrp="1"/>
          </p:cNvSpPr>
          <p:nvPr>
            <p:ph type="sldNum" sz="quarter" idx="4"/>
          </p:nvPr>
        </p:nvSpPr>
        <p:spPr>
          <a:xfrm>
            <a:off x="11100338" y="6108708"/>
            <a:ext cx="575568" cy="365125"/>
          </a:xfrm>
          <a:prstGeom prst="rect">
            <a:avLst/>
          </a:prstGeom>
        </p:spPr>
        <p:txBody>
          <a:bodyPr vert="horz" lIns="91440" tIns="45720" rIns="91440" bIns="45720" rtlCol="0" anchor="ctr"/>
          <a:lstStyle>
            <a:lvl1pPr algn="r">
              <a:defRPr sz="1200" b="1">
                <a:solidFill>
                  <a:schemeClr val="tx2"/>
                </a:solidFill>
              </a:defRPr>
            </a:lvl1pPr>
          </a:lstStyle>
          <a:p>
            <a:fld id="{49D43B8D-3A48-4AF4-9D47-972388EB9581}" type="slidenum">
              <a:rPr lang="en-FI" smtClean="0"/>
              <a:pPr/>
              <a:t>‹#›</a:t>
            </a:fld>
            <a:endParaRPr lang="en-FI" dirty="0"/>
          </a:p>
        </p:txBody>
      </p:sp>
    </p:spTree>
    <p:extLst>
      <p:ext uri="{BB962C8B-B14F-4D97-AF65-F5344CB8AC3E}">
        <p14:creationId xmlns:p14="http://schemas.microsoft.com/office/powerpoint/2010/main" val="757089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Kaksi sisältökohdett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385BF3-7E86-4587-8E7D-6091B1653875}"/>
              </a:ext>
            </a:extLst>
          </p:cNvPr>
          <p:cNvSpPr/>
          <p:nvPr userDrawn="1"/>
        </p:nvSpPr>
        <p:spPr>
          <a:xfrm>
            <a:off x="7415978" y="0"/>
            <a:ext cx="477602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Otsikon paikkamerkki">
            <a:extLst>
              <a:ext uri="{FF2B5EF4-FFF2-40B4-BE49-F238E27FC236}">
                <a16:creationId xmlns:a16="http://schemas.microsoft.com/office/drawing/2014/main" id="{DB9F4236-D949-49C6-ABF8-B82458424FAC}"/>
              </a:ext>
            </a:extLst>
          </p:cNvPr>
          <p:cNvSpPr>
            <a:spLocks noGrp="1"/>
          </p:cNvSpPr>
          <p:nvPr>
            <p:ph type="title"/>
          </p:nvPr>
        </p:nvSpPr>
        <p:spPr>
          <a:xfrm>
            <a:off x="576092" y="549048"/>
            <a:ext cx="6539891" cy="1307365"/>
          </a:xfrm>
          <a:prstGeom prst="rect">
            <a:avLst/>
          </a:prstGeom>
        </p:spPr>
        <p:txBody>
          <a:bodyPr vert="horz" lIns="91440" tIns="45720" rIns="91440" bIns="45720" rtlCol="0" anchor="ctr">
            <a:normAutofit/>
          </a:bodyPr>
          <a:lstStyle>
            <a:lvl1pPr>
              <a:lnSpc>
                <a:spcPct val="120000"/>
              </a:lnSpc>
              <a:defRPr/>
            </a:lvl1pPr>
          </a:lstStyle>
          <a:p>
            <a:r>
              <a:rPr lang="en-US"/>
              <a:t>Click to edit Master title style</a:t>
            </a:r>
            <a:endParaRPr lang="en-FI" dirty="0"/>
          </a:p>
        </p:txBody>
      </p:sp>
      <p:sp>
        <p:nvSpPr>
          <p:cNvPr id="3" name="Sisällön paikkamerkki 1">
            <a:extLst>
              <a:ext uri="{FF2B5EF4-FFF2-40B4-BE49-F238E27FC236}">
                <a16:creationId xmlns:a16="http://schemas.microsoft.com/office/drawing/2014/main" id="{86A25C7E-E8EC-4F80-B7B7-3FD6359C2816}"/>
              </a:ext>
            </a:extLst>
          </p:cNvPr>
          <p:cNvSpPr>
            <a:spLocks noGrp="1"/>
          </p:cNvSpPr>
          <p:nvPr>
            <p:ph sz="half" idx="1"/>
          </p:nvPr>
        </p:nvSpPr>
        <p:spPr>
          <a:xfrm>
            <a:off x="576091" y="2169021"/>
            <a:ext cx="6539892" cy="3719937"/>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dirty="0"/>
          </a:p>
        </p:txBody>
      </p:sp>
      <p:sp>
        <p:nvSpPr>
          <p:cNvPr id="4" name="Sisällön paikkamerkki 2">
            <a:extLst>
              <a:ext uri="{FF2B5EF4-FFF2-40B4-BE49-F238E27FC236}">
                <a16:creationId xmlns:a16="http://schemas.microsoft.com/office/drawing/2014/main" id="{2F1A4D0B-ECF7-468A-A716-925A26A5F7D7}"/>
              </a:ext>
            </a:extLst>
          </p:cNvPr>
          <p:cNvSpPr>
            <a:spLocks noGrp="1"/>
          </p:cNvSpPr>
          <p:nvPr>
            <p:ph sz="half" idx="2"/>
          </p:nvPr>
        </p:nvSpPr>
        <p:spPr>
          <a:xfrm>
            <a:off x="7835970" y="549049"/>
            <a:ext cx="3839935" cy="5339910"/>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dirty="0"/>
          </a:p>
        </p:txBody>
      </p:sp>
      <p:sp>
        <p:nvSpPr>
          <p:cNvPr id="14" name="Päivämäärän paikkamerkki">
            <a:extLst>
              <a:ext uri="{FF2B5EF4-FFF2-40B4-BE49-F238E27FC236}">
                <a16:creationId xmlns:a16="http://schemas.microsoft.com/office/drawing/2014/main" id="{973E9B2C-13AE-47EE-99BB-17507041FFFE}"/>
              </a:ext>
            </a:extLst>
          </p:cNvPr>
          <p:cNvSpPr>
            <a:spLocks noGrp="1" noRot="1" noMove="1" noResize="1" noEditPoints="1" noAdjustHandles="1" noChangeArrowheads="1" noChangeShapeType="1"/>
          </p:cNvSpPr>
          <p:nvPr>
            <p:ph type="dt" sz="half" idx="10"/>
          </p:nvPr>
        </p:nvSpPr>
        <p:spPr>
          <a:xfrm>
            <a:off x="3876037" y="6144587"/>
            <a:ext cx="1396835" cy="365125"/>
          </a:xfrm>
          <a:prstGeom prst="rect">
            <a:avLst/>
          </a:prstGeom>
        </p:spPr>
        <p:txBody>
          <a:bodyPr/>
          <a:lstStyle>
            <a:lvl1pPr algn="r">
              <a:defRPr sz="1200"/>
            </a:lvl1pPr>
          </a:lstStyle>
          <a:p>
            <a:endParaRPr lang="en-FI" dirty="0"/>
          </a:p>
        </p:txBody>
      </p:sp>
      <p:sp>
        <p:nvSpPr>
          <p:cNvPr id="12" name="Alatunnisteen paikkamerkki">
            <a:extLst>
              <a:ext uri="{FF2B5EF4-FFF2-40B4-BE49-F238E27FC236}">
                <a16:creationId xmlns:a16="http://schemas.microsoft.com/office/drawing/2014/main" id="{DB2FB7D9-C68E-4070-AF37-D6796FB47B0B}"/>
              </a:ext>
            </a:extLst>
          </p:cNvPr>
          <p:cNvSpPr>
            <a:spLocks noGrp="1"/>
          </p:cNvSpPr>
          <p:nvPr>
            <p:ph type="ftr" sz="quarter" idx="3"/>
          </p:nvPr>
        </p:nvSpPr>
        <p:spPr>
          <a:xfrm>
            <a:off x="5376012" y="6024897"/>
            <a:ext cx="5599925" cy="536075"/>
          </a:xfrm>
          <a:prstGeom prst="rect">
            <a:avLst/>
          </a:prstGeom>
        </p:spPr>
        <p:txBody>
          <a:bodyPr vert="horz" lIns="91440" tIns="45720" rIns="91440" bIns="45720" rtlCol="0" anchor="ctr"/>
          <a:lstStyle>
            <a:lvl1pPr algn="r">
              <a:defRPr sz="1200" b="0">
                <a:solidFill>
                  <a:schemeClr val="tx2"/>
                </a:solidFill>
              </a:defRPr>
            </a:lvl1pPr>
          </a:lstStyle>
          <a:p>
            <a:r>
              <a:rPr lang="fi-FI"/>
              <a:t>Lukustrategiat: Tietotekstin osat</a:t>
            </a:r>
            <a:endParaRPr lang="en-FI" dirty="0"/>
          </a:p>
        </p:txBody>
      </p:sp>
      <p:sp>
        <p:nvSpPr>
          <p:cNvPr id="13" name="Dian numeron paikkamerkki">
            <a:extLst>
              <a:ext uri="{FF2B5EF4-FFF2-40B4-BE49-F238E27FC236}">
                <a16:creationId xmlns:a16="http://schemas.microsoft.com/office/drawing/2014/main" id="{71D930C0-3C76-4879-BE7B-048272392419}"/>
              </a:ext>
            </a:extLst>
          </p:cNvPr>
          <p:cNvSpPr>
            <a:spLocks noGrp="1"/>
          </p:cNvSpPr>
          <p:nvPr>
            <p:ph type="sldNum" sz="quarter" idx="4"/>
          </p:nvPr>
        </p:nvSpPr>
        <p:spPr>
          <a:xfrm>
            <a:off x="11100338" y="6108708"/>
            <a:ext cx="575568" cy="365125"/>
          </a:xfrm>
          <a:prstGeom prst="rect">
            <a:avLst/>
          </a:prstGeom>
        </p:spPr>
        <p:txBody>
          <a:bodyPr vert="horz" lIns="91440" tIns="45720" rIns="91440" bIns="45720" rtlCol="0" anchor="ctr"/>
          <a:lstStyle>
            <a:lvl1pPr algn="r">
              <a:defRPr sz="1200" b="1">
                <a:solidFill>
                  <a:schemeClr val="tx2"/>
                </a:solidFill>
              </a:defRPr>
            </a:lvl1pPr>
          </a:lstStyle>
          <a:p>
            <a:fld id="{49D43B8D-3A48-4AF4-9D47-972388EB9581}" type="slidenum">
              <a:rPr lang="en-FI" smtClean="0"/>
              <a:pPr/>
              <a:t>‹#›</a:t>
            </a:fld>
            <a:endParaRPr lang="en-FI" dirty="0"/>
          </a:p>
        </p:txBody>
      </p:sp>
    </p:spTree>
    <p:extLst>
      <p:ext uri="{BB962C8B-B14F-4D97-AF65-F5344CB8AC3E}">
        <p14:creationId xmlns:p14="http://schemas.microsoft.com/office/powerpoint/2010/main" val="805948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ksi sisältökohdetta ja kuvateksti">
    <p:spTree>
      <p:nvGrpSpPr>
        <p:cNvPr id="1" name=""/>
        <p:cNvGrpSpPr/>
        <p:nvPr/>
      </p:nvGrpSpPr>
      <p:grpSpPr>
        <a:xfrm>
          <a:off x="0" y="0"/>
          <a:ext cx="0" cy="0"/>
          <a:chOff x="0" y="0"/>
          <a:chExt cx="0" cy="0"/>
        </a:xfrm>
      </p:grpSpPr>
      <p:sp>
        <p:nvSpPr>
          <p:cNvPr id="11" name="Otsikon paikkamerkki">
            <a:extLst>
              <a:ext uri="{FF2B5EF4-FFF2-40B4-BE49-F238E27FC236}">
                <a16:creationId xmlns:a16="http://schemas.microsoft.com/office/drawing/2014/main" id="{DB9F4236-D949-49C6-ABF8-B82458424FAC}"/>
              </a:ext>
            </a:extLst>
          </p:cNvPr>
          <p:cNvSpPr>
            <a:spLocks noGrp="1"/>
          </p:cNvSpPr>
          <p:nvPr>
            <p:ph type="title"/>
          </p:nvPr>
        </p:nvSpPr>
        <p:spPr>
          <a:xfrm>
            <a:off x="576092" y="549048"/>
            <a:ext cx="11099815" cy="1307365"/>
          </a:xfrm>
          <a:prstGeom prst="rect">
            <a:avLst/>
          </a:prstGeom>
        </p:spPr>
        <p:txBody>
          <a:bodyPr vert="horz" lIns="91440" tIns="45720" rIns="91440" bIns="45720" rtlCol="0" anchor="ctr">
            <a:normAutofit/>
          </a:bodyPr>
          <a:lstStyle>
            <a:lvl1pPr>
              <a:lnSpc>
                <a:spcPct val="120000"/>
              </a:lnSpc>
              <a:defRPr/>
            </a:lvl1pPr>
          </a:lstStyle>
          <a:p>
            <a:r>
              <a:rPr lang="en-US"/>
              <a:t>Click to edit Master title style</a:t>
            </a:r>
            <a:endParaRPr lang="en-FI" dirty="0"/>
          </a:p>
        </p:txBody>
      </p:sp>
      <p:sp>
        <p:nvSpPr>
          <p:cNvPr id="3" name="Sisällön paikkamerkki 1">
            <a:extLst>
              <a:ext uri="{FF2B5EF4-FFF2-40B4-BE49-F238E27FC236}">
                <a16:creationId xmlns:a16="http://schemas.microsoft.com/office/drawing/2014/main" id="{86A25C7E-E8EC-4F80-B7B7-3FD6359C2816}"/>
              </a:ext>
            </a:extLst>
          </p:cNvPr>
          <p:cNvSpPr>
            <a:spLocks noGrp="1"/>
          </p:cNvSpPr>
          <p:nvPr>
            <p:ph sz="half" idx="1"/>
          </p:nvPr>
        </p:nvSpPr>
        <p:spPr>
          <a:xfrm>
            <a:off x="576092" y="2169020"/>
            <a:ext cx="5279912" cy="3719937"/>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dirty="0"/>
          </a:p>
        </p:txBody>
      </p:sp>
      <p:sp>
        <p:nvSpPr>
          <p:cNvPr id="4" name="Sisällön paikkamerkki 2">
            <a:extLst>
              <a:ext uri="{FF2B5EF4-FFF2-40B4-BE49-F238E27FC236}">
                <a16:creationId xmlns:a16="http://schemas.microsoft.com/office/drawing/2014/main" id="{2F1A4D0B-ECF7-468A-A716-925A26A5F7D7}"/>
              </a:ext>
            </a:extLst>
          </p:cNvPr>
          <p:cNvSpPr>
            <a:spLocks noGrp="1"/>
          </p:cNvSpPr>
          <p:nvPr>
            <p:ph sz="half" idx="2"/>
          </p:nvPr>
        </p:nvSpPr>
        <p:spPr>
          <a:xfrm>
            <a:off x="6335996" y="2169019"/>
            <a:ext cx="5339910" cy="2924011"/>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dirty="0"/>
          </a:p>
        </p:txBody>
      </p:sp>
      <p:sp>
        <p:nvSpPr>
          <p:cNvPr id="14" name="Päivämäärän paikkamerkki">
            <a:extLst>
              <a:ext uri="{FF2B5EF4-FFF2-40B4-BE49-F238E27FC236}">
                <a16:creationId xmlns:a16="http://schemas.microsoft.com/office/drawing/2014/main" id="{973E9B2C-13AE-47EE-99BB-17507041FFFE}"/>
              </a:ext>
            </a:extLst>
          </p:cNvPr>
          <p:cNvSpPr>
            <a:spLocks noGrp="1" noRot="1" noMove="1" noResize="1" noEditPoints="1" noAdjustHandles="1" noChangeArrowheads="1" noChangeShapeType="1"/>
          </p:cNvSpPr>
          <p:nvPr>
            <p:ph type="dt" sz="half" idx="10"/>
          </p:nvPr>
        </p:nvSpPr>
        <p:spPr>
          <a:xfrm>
            <a:off x="3876037" y="6144587"/>
            <a:ext cx="1396835" cy="365125"/>
          </a:xfrm>
          <a:prstGeom prst="rect">
            <a:avLst/>
          </a:prstGeom>
        </p:spPr>
        <p:txBody>
          <a:bodyPr/>
          <a:lstStyle>
            <a:lvl1pPr algn="r">
              <a:defRPr sz="1200"/>
            </a:lvl1pPr>
          </a:lstStyle>
          <a:p>
            <a:endParaRPr lang="en-FI" dirty="0"/>
          </a:p>
        </p:txBody>
      </p:sp>
      <p:sp>
        <p:nvSpPr>
          <p:cNvPr id="12" name="Alatunnisteen paikkamerkki">
            <a:extLst>
              <a:ext uri="{FF2B5EF4-FFF2-40B4-BE49-F238E27FC236}">
                <a16:creationId xmlns:a16="http://schemas.microsoft.com/office/drawing/2014/main" id="{DB2FB7D9-C68E-4070-AF37-D6796FB47B0B}"/>
              </a:ext>
            </a:extLst>
          </p:cNvPr>
          <p:cNvSpPr>
            <a:spLocks noGrp="1"/>
          </p:cNvSpPr>
          <p:nvPr>
            <p:ph type="ftr" sz="quarter" idx="3"/>
          </p:nvPr>
        </p:nvSpPr>
        <p:spPr>
          <a:xfrm>
            <a:off x="5376012" y="6024897"/>
            <a:ext cx="5599925" cy="536075"/>
          </a:xfrm>
          <a:prstGeom prst="rect">
            <a:avLst/>
          </a:prstGeom>
        </p:spPr>
        <p:txBody>
          <a:bodyPr vert="horz" lIns="91440" tIns="45720" rIns="91440" bIns="45720" rtlCol="0" anchor="ctr"/>
          <a:lstStyle>
            <a:lvl1pPr algn="r">
              <a:defRPr sz="1200" b="0">
                <a:solidFill>
                  <a:schemeClr val="tx2"/>
                </a:solidFill>
              </a:defRPr>
            </a:lvl1pPr>
          </a:lstStyle>
          <a:p>
            <a:r>
              <a:rPr lang="fi-FI"/>
              <a:t>Lukustrategiat: Tietotekstin osat</a:t>
            </a:r>
            <a:endParaRPr lang="en-FI" dirty="0"/>
          </a:p>
        </p:txBody>
      </p:sp>
      <p:sp>
        <p:nvSpPr>
          <p:cNvPr id="13" name="Dian numeron paikkamerkki">
            <a:extLst>
              <a:ext uri="{FF2B5EF4-FFF2-40B4-BE49-F238E27FC236}">
                <a16:creationId xmlns:a16="http://schemas.microsoft.com/office/drawing/2014/main" id="{71D930C0-3C76-4879-BE7B-048272392419}"/>
              </a:ext>
            </a:extLst>
          </p:cNvPr>
          <p:cNvSpPr>
            <a:spLocks noGrp="1"/>
          </p:cNvSpPr>
          <p:nvPr>
            <p:ph type="sldNum" sz="quarter" idx="4"/>
          </p:nvPr>
        </p:nvSpPr>
        <p:spPr>
          <a:xfrm>
            <a:off x="11100338" y="6108708"/>
            <a:ext cx="575568" cy="365125"/>
          </a:xfrm>
          <a:prstGeom prst="rect">
            <a:avLst/>
          </a:prstGeom>
        </p:spPr>
        <p:txBody>
          <a:bodyPr vert="horz" lIns="91440" tIns="45720" rIns="91440" bIns="45720" rtlCol="0" anchor="ctr"/>
          <a:lstStyle>
            <a:lvl1pPr algn="r">
              <a:defRPr sz="1200" b="1">
                <a:solidFill>
                  <a:schemeClr val="tx2"/>
                </a:solidFill>
              </a:defRPr>
            </a:lvl1pPr>
          </a:lstStyle>
          <a:p>
            <a:fld id="{49D43B8D-3A48-4AF4-9D47-972388EB9581}" type="slidenum">
              <a:rPr lang="en-FI" smtClean="0"/>
              <a:pPr/>
              <a:t>‹#›</a:t>
            </a:fld>
            <a:endParaRPr lang="en-FI" dirty="0"/>
          </a:p>
        </p:txBody>
      </p:sp>
      <p:sp>
        <p:nvSpPr>
          <p:cNvPr id="9" name="Sisällön paikkamerkki 2">
            <a:extLst>
              <a:ext uri="{FF2B5EF4-FFF2-40B4-BE49-F238E27FC236}">
                <a16:creationId xmlns:a16="http://schemas.microsoft.com/office/drawing/2014/main" id="{EA3649C3-0BF7-48FF-93AF-3594A577B1CA}"/>
              </a:ext>
            </a:extLst>
          </p:cNvPr>
          <p:cNvSpPr>
            <a:spLocks noGrp="1"/>
          </p:cNvSpPr>
          <p:nvPr>
            <p:ph sz="half" idx="11"/>
          </p:nvPr>
        </p:nvSpPr>
        <p:spPr>
          <a:xfrm>
            <a:off x="6335996" y="5228970"/>
            <a:ext cx="5354602" cy="659988"/>
          </a:xfrm>
        </p:spPr>
        <p:txBody>
          <a:bodyPr anchor="t">
            <a:normAutofit/>
          </a:bodyPr>
          <a:lstStyle>
            <a:lvl1pPr marL="0" indent="0">
              <a:buNone/>
              <a:defRPr sz="1200" b="0" i="0"/>
            </a:lvl1pPr>
          </a:lstStyle>
          <a:p>
            <a:pPr lvl="0"/>
            <a:r>
              <a:rPr lang="en-US"/>
              <a:t>Click to edit Master text styles</a:t>
            </a:r>
          </a:p>
        </p:txBody>
      </p:sp>
    </p:spTree>
    <p:extLst>
      <p:ext uri="{BB962C8B-B14F-4D97-AF65-F5344CB8AC3E}">
        <p14:creationId xmlns:p14="http://schemas.microsoft.com/office/powerpoint/2010/main" val="4130629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Otsikon paikkamerkki">
            <a:extLst>
              <a:ext uri="{FF2B5EF4-FFF2-40B4-BE49-F238E27FC236}">
                <a16:creationId xmlns:a16="http://schemas.microsoft.com/office/drawing/2014/main" id="{AF8354D7-2C15-498E-BFB7-4510BCB37A33}"/>
              </a:ext>
            </a:extLst>
          </p:cNvPr>
          <p:cNvSpPr>
            <a:spLocks noGrp="1"/>
          </p:cNvSpPr>
          <p:nvPr>
            <p:ph type="title"/>
          </p:nvPr>
        </p:nvSpPr>
        <p:spPr>
          <a:xfrm>
            <a:off x="576092" y="549048"/>
            <a:ext cx="11099815" cy="1307365"/>
          </a:xfrm>
          <a:prstGeom prst="rect">
            <a:avLst/>
          </a:prstGeom>
        </p:spPr>
        <p:txBody>
          <a:bodyPr vert="horz" lIns="91440" tIns="45720" rIns="91440" bIns="45720" rtlCol="0" anchor="ctr">
            <a:normAutofit/>
          </a:bodyPr>
          <a:lstStyle/>
          <a:p>
            <a:r>
              <a:rPr lang="fi-FI" noProof="0"/>
              <a:t>Muokkaa ots. perustyyl. napsautt.</a:t>
            </a:r>
          </a:p>
        </p:txBody>
      </p:sp>
      <p:sp>
        <p:nvSpPr>
          <p:cNvPr id="3" name="Tekstin paikkamerkki">
            <a:extLst>
              <a:ext uri="{FF2B5EF4-FFF2-40B4-BE49-F238E27FC236}">
                <a16:creationId xmlns:a16="http://schemas.microsoft.com/office/drawing/2014/main" id="{AAEB8BAA-E88F-4775-AEC2-5FFC4C90D43E}"/>
              </a:ext>
            </a:extLst>
          </p:cNvPr>
          <p:cNvSpPr>
            <a:spLocks noGrp="1"/>
          </p:cNvSpPr>
          <p:nvPr>
            <p:ph type="body" idx="1"/>
          </p:nvPr>
        </p:nvSpPr>
        <p:spPr>
          <a:xfrm>
            <a:off x="576091" y="1989024"/>
            <a:ext cx="11099815" cy="3659939"/>
          </a:xfrm>
          <a:prstGeom prst="rect">
            <a:avLst/>
          </a:prstGeom>
        </p:spPr>
        <p:txBody>
          <a:bodyPr vert="horz" lIns="91440" tIns="45720" rIns="91440" bIns="45720" rtlCol="0" anchor="ctr">
            <a:normAutofit/>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pic>
        <p:nvPicPr>
          <p:cNvPr id="8" name="Kielibuustin logo">
            <a:extLst>
              <a:ext uri="{FF2B5EF4-FFF2-40B4-BE49-F238E27FC236}">
                <a16:creationId xmlns:a16="http://schemas.microsoft.com/office/drawing/2014/main" id="{114EF340-770B-4568-AF15-54772CFEB942}"/>
              </a:ext>
              <a:ext uri="{C183D7F6-B498-43B3-948B-1728B52AA6E4}">
                <adec:decorative xmlns:adec="http://schemas.microsoft.com/office/drawing/2017/decorative" val="1"/>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86393" y="6021570"/>
            <a:ext cx="1559975" cy="539402"/>
          </a:xfrm>
          <a:prstGeom prst="rect">
            <a:avLst/>
          </a:prstGeom>
        </p:spPr>
      </p:pic>
      <p:sp>
        <p:nvSpPr>
          <p:cNvPr id="10" name="Päivämäärän paikkamerkki">
            <a:extLst>
              <a:ext uri="{FF2B5EF4-FFF2-40B4-BE49-F238E27FC236}">
                <a16:creationId xmlns:a16="http://schemas.microsoft.com/office/drawing/2014/main" id="{A4E61444-D11B-4E53-B906-D18F9345D9FD}"/>
              </a:ext>
            </a:extLst>
          </p:cNvPr>
          <p:cNvSpPr>
            <a:spLocks noGrp="1"/>
          </p:cNvSpPr>
          <p:nvPr>
            <p:ph type="dt" sz="half" idx="2"/>
          </p:nvPr>
        </p:nvSpPr>
        <p:spPr>
          <a:xfrm>
            <a:off x="3876037" y="6144587"/>
            <a:ext cx="1396835" cy="365125"/>
          </a:xfrm>
          <a:prstGeom prst="rect">
            <a:avLst/>
          </a:prstGeom>
        </p:spPr>
        <p:txBody>
          <a:bodyPr/>
          <a:lstStyle>
            <a:lvl1pPr algn="r">
              <a:defRPr sz="1200"/>
            </a:lvl1pPr>
          </a:lstStyle>
          <a:p>
            <a:endParaRPr lang="en-FI" dirty="0"/>
          </a:p>
        </p:txBody>
      </p:sp>
      <p:sp>
        <p:nvSpPr>
          <p:cNvPr id="5" name="Alatunnisteen paikkamerkki">
            <a:extLst>
              <a:ext uri="{FF2B5EF4-FFF2-40B4-BE49-F238E27FC236}">
                <a16:creationId xmlns:a16="http://schemas.microsoft.com/office/drawing/2014/main" id="{F88B75B2-7096-4C80-9038-E582821383A9}"/>
              </a:ext>
            </a:extLst>
          </p:cNvPr>
          <p:cNvSpPr>
            <a:spLocks noGrp="1"/>
          </p:cNvSpPr>
          <p:nvPr>
            <p:ph type="ftr" sz="quarter" idx="3"/>
          </p:nvPr>
        </p:nvSpPr>
        <p:spPr>
          <a:xfrm>
            <a:off x="5376012" y="6024897"/>
            <a:ext cx="5599925" cy="536075"/>
          </a:xfrm>
          <a:prstGeom prst="rect">
            <a:avLst/>
          </a:prstGeom>
        </p:spPr>
        <p:txBody>
          <a:bodyPr vert="horz" lIns="91440" tIns="45720" rIns="91440" bIns="45720" rtlCol="0" anchor="ctr"/>
          <a:lstStyle>
            <a:lvl1pPr algn="r">
              <a:defRPr sz="1200" b="0">
                <a:solidFill>
                  <a:schemeClr val="tx2"/>
                </a:solidFill>
                <a:latin typeface="+mn-lt"/>
              </a:defRPr>
            </a:lvl1pPr>
          </a:lstStyle>
          <a:p>
            <a:r>
              <a:rPr lang="fi-FI"/>
              <a:t>Lukustrategiat: Tietotekstin osat</a:t>
            </a:r>
            <a:endParaRPr lang="en-FI" dirty="0"/>
          </a:p>
        </p:txBody>
      </p:sp>
      <p:sp>
        <p:nvSpPr>
          <p:cNvPr id="6" name="Dian numeron paikkamerkki">
            <a:extLst>
              <a:ext uri="{FF2B5EF4-FFF2-40B4-BE49-F238E27FC236}">
                <a16:creationId xmlns:a16="http://schemas.microsoft.com/office/drawing/2014/main" id="{8643D5A1-33F2-43CF-8430-FD37AF767649}"/>
              </a:ext>
            </a:extLst>
          </p:cNvPr>
          <p:cNvSpPr>
            <a:spLocks noGrp="1"/>
          </p:cNvSpPr>
          <p:nvPr>
            <p:ph type="sldNum" sz="quarter" idx="4"/>
          </p:nvPr>
        </p:nvSpPr>
        <p:spPr>
          <a:xfrm>
            <a:off x="11100338" y="6108708"/>
            <a:ext cx="575568" cy="365125"/>
          </a:xfrm>
          <a:prstGeom prst="rect">
            <a:avLst/>
          </a:prstGeom>
        </p:spPr>
        <p:txBody>
          <a:bodyPr vert="horz" lIns="91440" tIns="45720" rIns="91440" bIns="45720" rtlCol="0" anchor="ctr"/>
          <a:lstStyle>
            <a:lvl1pPr algn="r">
              <a:defRPr sz="1200" b="1">
                <a:solidFill>
                  <a:schemeClr val="tx2"/>
                </a:solidFill>
              </a:defRPr>
            </a:lvl1pPr>
          </a:lstStyle>
          <a:p>
            <a:fld id="{49D43B8D-3A48-4AF4-9D47-972388EB9581}" type="slidenum">
              <a:rPr lang="en-FI" smtClean="0"/>
              <a:pPr/>
              <a:t>‹#›</a:t>
            </a:fld>
            <a:endParaRPr lang="en-FI" dirty="0"/>
          </a:p>
        </p:txBody>
      </p:sp>
    </p:spTree>
    <p:extLst>
      <p:ext uri="{BB962C8B-B14F-4D97-AF65-F5344CB8AC3E}">
        <p14:creationId xmlns:p14="http://schemas.microsoft.com/office/powerpoint/2010/main" val="2159870145"/>
      </p:ext>
    </p:extLst>
  </p:cSld>
  <p:clrMap bg1="dk1" tx1="lt1" bg2="dk2" tx2="lt2" accent1="accent1" accent2="accent2" accent3="accent3" accent4="accent4" accent5="accent5" accent6="accent6" hlink="hlink" folHlink="folHlink"/>
  <p:sldLayoutIdLst>
    <p:sldLayoutId id="2147483662" r:id="rId1"/>
    <p:sldLayoutId id="2147483676" r:id="rId2"/>
    <p:sldLayoutId id="2147483677" r:id="rId3"/>
    <p:sldLayoutId id="2147483678" r:id="rId4"/>
    <p:sldLayoutId id="2147483663" r:id="rId5"/>
    <p:sldLayoutId id="2147483675" r:id="rId6"/>
    <p:sldLayoutId id="2147483664" r:id="rId7"/>
    <p:sldLayoutId id="2147483687" r:id="rId8"/>
    <p:sldLayoutId id="2147483683" r:id="rId9"/>
    <p:sldLayoutId id="2147483665" r:id="rId10"/>
    <p:sldLayoutId id="2147483682" r:id="rId11"/>
    <p:sldLayoutId id="2147483679" r:id="rId12"/>
    <p:sldLayoutId id="2147483680" r:id="rId13"/>
    <p:sldLayoutId id="2147483681" r:id="rId14"/>
    <p:sldLayoutId id="2147483667" r:id="rId15"/>
    <p:sldLayoutId id="2147483668" r:id="rId16"/>
  </p:sldLayoutIdLst>
  <p:hf hdr="0" dt="0"/>
  <p:txStyles>
    <p:titleStyle>
      <a:lvl1pPr algn="l" defTabSz="914400" rtl="0" eaLnBrk="1" latinLnBrk="0" hangingPunct="1">
        <a:lnSpc>
          <a:spcPct val="12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177">
          <p15:clr>
            <a:srgbClr val="F26B43"/>
          </p15:clr>
        </p15:guide>
        <p15:guide id="4" pos="24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Otsikon paikkamerkki">
            <a:extLst>
              <a:ext uri="{FF2B5EF4-FFF2-40B4-BE49-F238E27FC236}">
                <a16:creationId xmlns:a16="http://schemas.microsoft.com/office/drawing/2014/main" id="{AF8354D7-2C15-498E-BFB7-4510BCB37A33}"/>
              </a:ext>
            </a:extLst>
          </p:cNvPr>
          <p:cNvSpPr>
            <a:spLocks noGrp="1"/>
          </p:cNvSpPr>
          <p:nvPr>
            <p:ph type="title"/>
          </p:nvPr>
        </p:nvSpPr>
        <p:spPr>
          <a:xfrm>
            <a:off x="576092" y="549048"/>
            <a:ext cx="11099815" cy="1307365"/>
          </a:xfrm>
          <a:prstGeom prst="rect">
            <a:avLst/>
          </a:prstGeom>
        </p:spPr>
        <p:txBody>
          <a:bodyPr vert="horz" lIns="91440" tIns="45720" rIns="91440" bIns="45720" rtlCol="0" anchor="ctr">
            <a:normAutofit/>
          </a:bodyPr>
          <a:lstStyle/>
          <a:p>
            <a:r>
              <a:rPr lang="fi-FI" noProof="0"/>
              <a:t>Muokkaa ots. perustyyl. napsautt.</a:t>
            </a:r>
          </a:p>
        </p:txBody>
      </p:sp>
      <p:sp>
        <p:nvSpPr>
          <p:cNvPr id="3" name="Tekstin paikkamerkki">
            <a:extLst>
              <a:ext uri="{FF2B5EF4-FFF2-40B4-BE49-F238E27FC236}">
                <a16:creationId xmlns:a16="http://schemas.microsoft.com/office/drawing/2014/main" id="{AAEB8BAA-E88F-4775-AEC2-5FFC4C90D43E}"/>
              </a:ext>
            </a:extLst>
          </p:cNvPr>
          <p:cNvSpPr>
            <a:spLocks noGrp="1"/>
          </p:cNvSpPr>
          <p:nvPr>
            <p:ph type="body" idx="1"/>
          </p:nvPr>
        </p:nvSpPr>
        <p:spPr>
          <a:xfrm>
            <a:off x="576091" y="1989024"/>
            <a:ext cx="11099815" cy="3659939"/>
          </a:xfrm>
          <a:prstGeom prst="rect">
            <a:avLst/>
          </a:prstGeom>
        </p:spPr>
        <p:txBody>
          <a:bodyPr vert="horz" lIns="91440" tIns="45720" rIns="91440" bIns="45720" rtlCol="0" anchor="ctr">
            <a:normAutofit/>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pic>
        <p:nvPicPr>
          <p:cNvPr id="8" name="Kielibuustin logo">
            <a:extLst>
              <a:ext uri="{FF2B5EF4-FFF2-40B4-BE49-F238E27FC236}">
                <a16:creationId xmlns:a16="http://schemas.microsoft.com/office/drawing/2014/main" id="{114EF340-770B-4568-AF15-54772CFEB94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393" y="6021570"/>
            <a:ext cx="1559975" cy="539402"/>
          </a:xfrm>
          <a:prstGeom prst="rect">
            <a:avLst/>
          </a:prstGeom>
        </p:spPr>
      </p:pic>
      <p:sp>
        <p:nvSpPr>
          <p:cNvPr id="10" name="Päivämäärän paikkamerkki">
            <a:extLst>
              <a:ext uri="{FF2B5EF4-FFF2-40B4-BE49-F238E27FC236}">
                <a16:creationId xmlns:a16="http://schemas.microsoft.com/office/drawing/2014/main" id="{A4E61444-D11B-4E53-B906-D18F9345D9FD}"/>
              </a:ext>
            </a:extLst>
          </p:cNvPr>
          <p:cNvSpPr>
            <a:spLocks noGrp="1"/>
          </p:cNvSpPr>
          <p:nvPr>
            <p:ph type="dt" sz="half" idx="2"/>
          </p:nvPr>
        </p:nvSpPr>
        <p:spPr>
          <a:xfrm>
            <a:off x="3876037" y="6144587"/>
            <a:ext cx="1396835" cy="365125"/>
          </a:xfrm>
          <a:prstGeom prst="rect">
            <a:avLst/>
          </a:prstGeom>
        </p:spPr>
        <p:txBody>
          <a:bodyPr/>
          <a:lstStyle>
            <a:lvl1pPr algn="r">
              <a:defRPr sz="1200"/>
            </a:lvl1pPr>
          </a:lstStyle>
          <a:p>
            <a:fld id="{5A45F1D3-1BF6-4E11-BB59-73181EF912A7}" type="datetime1">
              <a:rPr lang="fi-FI" smtClean="0"/>
              <a:t>7.7.2023</a:t>
            </a:fld>
            <a:endParaRPr lang="en-FI" dirty="0"/>
          </a:p>
        </p:txBody>
      </p:sp>
      <p:sp>
        <p:nvSpPr>
          <p:cNvPr id="5" name="Alatunnisteen paikkamerkki">
            <a:extLst>
              <a:ext uri="{FF2B5EF4-FFF2-40B4-BE49-F238E27FC236}">
                <a16:creationId xmlns:a16="http://schemas.microsoft.com/office/drawing/2014/main" id="{F88B75B2-7096-4C80-9038-E582821383A9}"/>
              </a:ext>
            </a:extLst>
          </p:cNvPr>
          <p:cNvSpPr>
            <a:spLocks noGrp="1"/>
          </p:cNvSpPr>
          <p:nvPr>
            <p:ph type="ftr" sz="quarter" idx="3"/>
          </p:nvPr>
        </p:nvSpPr>
        <p:spPr>
          <a:xfrm>
            <a:off x="5376012" y="6024897"/>
            <a:ext cx="5599925" cy="536075"/>
          </a:xfrm>
          <a:prstGeom prst="rect">
            <a:avLst/>
          </a:prstGeom>
        </p:spPr>
        <p:txBody>
          <a:bodyPr vert="horz" lIns="91440" tIns="45720" rIns="91440" bIns="45720" rtlCol="0" anchor="ctr"/>
          <a:lstStyle>
            <a:lvl1pPr algn="r">
              <a:defRPr sz="1200" b="0">
                <a:solidFill>
                  <a:schemeClr val="tx2"/>
                </a:solidFill>
                <a:latin typeface="+mn-lt"/>
              </a:defRPr>
            </a:lvl1pPr>
          </a:lstStyle>
          <a:p>
            <a:r>
              <a:rPr lang="fi-FI"/>
              <a:t>Lukustrategiat: Tekstitehtäviä</a:t>
            </a:r>
            <a:endParaRPr lang="en-FI" dirty="0"/>
          </a:p>
        </p:txBody>
      </p:sp>
      <p:sp>
        <p:nvSpPr>
          <p:cNvPr id="6" name="Dian numeron paikkamerkki">
            <a:extLst>
              <a:ext uri="{FF2B5EF4-FFF2-40B4-BE49-F238E27FC236}">
                <a16:creationId xmlns:a16="http://schemas.microsoft.com/office/drawing/2014/main" id="{8643D5A1-33F2-43CF-8430-FD37AF767649}"/>
              </a:ext>
            </a:extLst>
          </p:cNvPr>
          <p:cNvSpPr>
            <a:spLocks noGrp="1"/>
          </p:cNvSpPr>
          <p:nvPr>
            <p:ph type="sldNum" sz="quarter" idx="4"/>
          </p:nvPr>
        </p:nvSpPr>
        <p:spPr>
          <a:xfrm>
            <a:off x="11100338" y="6108708"/>
            <a:ext cx="575568" cy="365125"/>
          </a:xfrm>
          <a:prstGeom prst="rect">
            <a:avLst/>
          </a:prstGeom>
        </p:spPr>
        <p:txBody>
          <a:bodyPr vert="horz" lIns="91440" tIns="45720" rIns="91440" bIns="45720" rtlCol="0" anchor="ctr"/>
          <a:lstStyle>
            <a:lvl1pPr algn="r">
              <a:defRPr sz="1200" b="1">
                <a:solidFill>
                  <a:schemeClr val="tx2"/>
                </a:solidFill>
              </a:defRPr>
            </a:lvl1pPr>
          </a:lstStyle>
          <a:p>
            <a:fld id="{49D43B8D-3A48-4AF4-9D47-972388EB9581}" type="slidenum">
              <a:rPr lang="en-FI" smtClean="0"/>
              <a:pPr/>
              <a:t>‹#›</a:t>
            </a:fld>
            <a:endParaRPr lang="en-FI" dirty="0"/>
          </a:p>
        </p:txBody>
      </p:sp>
    </p:spTree>
    <p:extLst>
      <p:ext uri="{BB962C8B-B14F-4D97-AF65-F5344CB8AC3E}">
        <p14:creationId xmlns:p14="http://schemas.microsoft.com/office/powerpoint/2010/main" val="2159870145"/>
      </p:ext>
    </p:extLst>
  </p:cSld>
  <p:clrMap bg1="dk1" tx1="lt1" bg2="dk2" tx2="lt2" accent1="accent1" accent2="accent2" accent3="accent3" accent4="accent4" accent5="accent5" accent6="accent6" hlink="hlink" folHlink="folHlink"/>
  <p:sldLayoutIdLst>
    <p:sldLayoutId id="2147483689" r:id="rId1"/>
  </p:sldLayoutIdLst>
  <p:hf hdr="0" dt="0"/>
  <p:txStyles>
    <p:titleStyle>
      <a:lvl1pPr algn="l" defTabSz="914400" rtl="0" eaLnBrk="1" latinLnBrk="0" hangingPunct="1">
        <a:lnSpc>
          <a:spcPct val="12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177">
          <p15:clr>
            <a:srgbClr val="F26B43"/>
          </p15:clr>
        </p15:guide>
        <p15:guide id="4" pos="24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hyperlink" Target="http://www.kaypahoito.fi/" TargetMode="External"/><Relationship Id="rId7" Type="http://schemas.openxmlformats.org/officeDocument/2006/relationships/hyperlink" Target="https://viestijat.fi/kuuntelemisen-taito/" TargetMode="External"/><Relationship Id="rId2" Type="http://schemas.openxmlformats.org/officeDocument/2006/relationships/hyperlink" Target="https://samok.fi/julkaisut/selva-enemmisto-amk-opiskelijoista-ajattelee-aanestavansa-seuraavissa-vaaleissa/" TargetMode="External"/><Relationship Id="rId1" Type="http://schemas.openxmlformats.org/officeDocument/2006/relationships/slideLayout" Target="../slideLayouts/slideLayout5.xml"/><Relationship Id="rId6" Type="http://schemas.openxmlformats.org/officeDocument/2006/relationships/hyperlink" Target="https://journal.fi/janus/article/view/63165/30876" TargetMode="External"/><Relationship Id="rId5" Type="http://schemas.openxmlformats.org/officeDocument/2006/relationships/hyperlink" Target="https://kaino.kotus.fi/www/verkkojulkaisut/julk50/Elaman_ja_kuoleman_tekstit.pdf" TargetMode="External"/><Relationship Id="rId4" Type="http://schemas.openxmlformats.org/officeDocument/2006/relationships/hyperlink" Target="https://www.julkari.fi/bitstream/handle/10024/146545/TTL-978-952-391-052-2.pdf?sequence=1&amp;isAllowed=y"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image" Target="../media/image30.jpe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F1F131-A137-460D-A850-8C03B093D550}"/>
              </a:ext>
            </a:extLst>
          </p:cNvPr>
          <p:cNvSpPr>
            <a:spLocks noGrp="1"/>
          </p:cNvSpPr>
          <p:nvPr>
            <p:ph type="ctrTitle"/>
          </p:nvPr>
        </p:nvSpPr>
        <p:spPr>
          <a:xfrm>
            <a:off x="1631504" y="2413409"/>
            <a:ext cx="9144000" cy="2158694"/>
          </a:xfrm>
        </p:spPr>
        <p:txBody>
          <a:bodyPr/>
          <a:lstStyle/>
          <a:p>
            <a:r>
              <a:rPr lang="fi-FI" dirty="0">
                <a:solidFill>
                  <a:schemeClr val="tx2"/>
                </a:solidFill>
              </a:rPr>
              <a:t>Tietotekstin osat</a:t>
            </a:r>
            <a:endParaRPr lang="fi-FI" dirty="0"/>
          </a:p>
        </p:txBody>
      </p:sp>
      <p:sp>
        <p:nvSpPr>
          <p:cNvPr id="3" name="Alaotsikko 2">
            <a:extLst>
              <a:ext uri="{FF2B5EF4-FFF2-40B4-BE49-F238E27FC236}">
                <a16:creationId xmlns:a16="http://schemas.microsoft.com/office/drawing/2014/main" id="{B7D5A98D-7BF9-4775-9B4D-E55C3A29E64B}"/>
              </a:ext>
            </a:extLst>
          </p:cNvPr>
          <p:cNvSpPr>
            <a:spLocks noGrp="1"/>
          </p:cNvSpPr>
          <p:nvPr>
            <p:ph type="subTitle" idx="1"/>
          </p:nvPr>
        </p:nvSpPr>
        <p:spPr>
          <a:xfrm>
            <a:off x="1619801" y="4071786"/>
            <a:ext cx="9144000" cy="1000633"/>
          </a:xfrm>
        </p:spPr>
        <p:txBody>
          <a:bodyPr/>
          <a:lstStyle/>
          <a:p>
            <a:endParaRPr lang="fi-FI" sz="2000" dirty="0">
              <a:solidFill>
                <a:schemeClr val="accent1"/>
              </a:solidFill>
              <a:ea typeface="+mn-lt"/>
              <a:cs typeface="+mn-lt"/>
            </a:endParaRPr>
          </a:p>
          <a:p>
            <a:r>
              <a:rPr lang="fi-FI" dirty="0"/>
              <a:t>Navigoi tekstissä ja tunnista kirjoittajan työkalut</a:t>
            </a:r>
          </a:p>
        </p:txBody>
      </p:sp>
    </p:spTree>
    <p:extLst>
      <p:ext uri="{BB962C8B-B14F-4D97-AF65-F5344CB8AC3E}">
        <p14:creationId xmlns:p14="http://schemas.microsoft.com/office/powerpoint/2010/main" val="4170481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latunnisteen paikkamerkki 5">
            <a:extLst>
              <a:ext uri="{FF2B5EF4-FFF2-40B4-BE49-F238E27FC236}">
                <a16:creationId xmlns:a16="http://schemas.microsoft.com/office/drawing/2014/main" id="{C370CDCA-F98F-4C61-A2C5-929BBC0EE801}"/>
              </a:ext>
            </a:extLst>
          </p:cNvPr>
          <p:cNvSpPr>
            <a:spLocks noGrp="1"/>
          </p:cNvSpPr>
          <p:nvPr>
            <p:ph type="ftr" sz="quarter" idx="3"/>
          </p:nvPr>
        </p:nvSpPr>
        <p:spPr/>
        <p:txBody>
          <a:bodyPr/>
          <a:lstStyle/>
          <a:p>
            <a:r>
              <a:rPr lang="fi-FI" dirty="0"/>
              <a:t>Lukustrategiat: Tietotekstin osat</a:t>
            </a:r>
          </a:p>
        </p:txBody>
      </p:sp>
      <p:sp>
        <p:nvSpPr>
          <p:cNvPr id="7" name="Dian numeron paikkamerkki 6">
            <a:extLst>
              <a:ext uri="{FF2B5EF4-FFF2-40B4-BE49-F238E27FC236}">
                <a16:creationId xmlns:a16="http://schemas.microsoft.com/office/drawing/2014/main" id="{42577404-DEBB-4368-81E9-CBB23143BC78}"/>
              </a:ext>
            </a:extLst>
          </p:cNvPr>
          <p:cNvSpPr>
            <a:spLocks noGrp="1"/>
          </p:cNvSpPr>
          <p:nvPr>
            <p:ph type="sldNum" sz="quarter" idx="4"/>
          </p:nvPr>
        </p:nvSpPr>
        <p:spPr/>
        <p:txBody>
          <a:bodyPr/>
          <a:lstStyle/>
          <a:p>
            <a:fld id="{49D43B8D-3A48-4AF4-9D47-972388EB9581}" type="slidenum">
              <a:rPr lang="fi-FI" smtClean="0"/>
              <a:pPr/>
              <a:t>10</a:t>
            </a:fld>
            <a:endParaRPr lang="fi-FI"/>
          </a:p>
        </p:txBody>
      </p:sp>
      <p:sp>
        <p:nvSpPr>
          <p:cNvPr id="2" name="Otsikko 1">
            <a:extLst>
              <a:ext uri="{FF2B5EF4-FFF2-40B4-BE49-F238E27FC236}">
                <a16:creationId xmlns:a16="http://schemas.microsoft.com/office/drawing/2014/main" id="{2948F717-90A9-4774-AFEE-E5F34E84CFBD}"/>
              </a:ext>
            </a:extLst>
          </p:cNvPr>
          <p:cNvSpPr>
            <a:spLocks noGrp="1"/>
          </p:cNvSpPr>
          <p:nvPr>
            <p:ph type="title"/>
          </p:nvPr>
        </p:nvSpPr>
        <p:spPr/>
        <p:txBody>
          <a:bodyPr>
            <a:normAutofit/>
          </a:bodyPr>
          <a:lstStyle/>
          <a:p>
            <a:pPr>
              <a:lnSpc>
                <a:spcPct val="107000"/>
              </a:lnSpc>
              <a:spcAft>
                <a:spcPts val="800"/>
              </a:spcAft>
            </a:pPr>
            <a:r>
              <a:rPr lang="fi-FI" sz="3200" dirty="0">
                <a:effectLst/>
                <a:ea typeface="Calibri" panose="020F0502020204030204" pitchFamily="34" charset="0"/>
                <a:cs typeface="Times New Roman" panose="02020603050405020304" pitchFamily="18" charset="0"/>
              </a:rPr>
              <a:t>Käsittelyosa  </a:t>
            </a:r>
          </a:p>
        </p:txBody>
      </p:sp>
      <p:sp>
        <p:nvSpPr>
          <p:cNvPr id="3" name="Sisällön paikkamerkki">
            <a:extLst>
              <a:ext uri="{FF2B5EF4-FFF2-40B4-BE49-F238E27FC236}">
                <a16:creationId xmlns:a16="http://schemas.microsoft.com/office/drawing/2014/main" id="{0FC27EB7-0457-4F14-9423-4BE874D4625C}"/>
              </a:ext>
            </a:extLst>
          </p:cNvPr>
          <p:cNvSpPr>
            <a:spLocks noGrp="1"/>
          </p:cNvSpPr>
          <p:nvPr>
            <p:ph sz="half" idx="1"/>
          </p:nvPr>
        </p:nvSpPr>
        <p:spPr/>
        <p:txBody>
          <a:bodyPr>
            <a:normAutofit/>
          </a:bodyPr>
          <a:lstStyle/>
          <a:p>
            <a:pPr>
              <a:lnSpc>
                <a:spcPct val="107000"/>
              </a:lnSpc>
              <a:spcAft>
                <a:spcPts val="800"/>
              </a:spcAft>
            </a:pPr>
            <a:r>
              <a:rPr lang="fi-FI" sz="2200" dirty="0"/>
              <a:t>Käsittely on tekstin laajin osa. </a:t>
            </a:r>
          </a:p>
          <a:p>
            <a:pPr>
              <a:lnSpc>
                <a:spcPct val="107000"/>
              </a:lnSpc>
              <a:spcAft>
                <a:spcPts val="800"/>
              </a:spcAft>
            </a:pPr>
            <a:r>
              <a:rPr lang="fi-FI" sz="2200" dirty="0"/>
              <a:t>Käsittelyosa etenee kirjoittajan suunnitteleman </a:t>
            </a:r>
            <a:r>
              <a:rPr lang="fi-FI" sz="2200" dirty="0">
                <a:solidFill>
                  <a:srgbClr val="C00000"/>
                </a:solidFill>
              </a:rPr>
              <a:t>jäsentelyn</a:t>
            </a:r>
            <a:r>
              <a:rPr lang="fi-FI" sz="2200" dirty="0"/>
              <a:t> mukaisesti.</a:t>
            </a:r>
          </a:p>
          <a:p>
            <a:pPr>
              <a:lnSpc>
                <a:spcPct val="107000"/>
              </a:lnSpc>
              <a:spcAft>
                <a:spcPts val="800"/>
              </a:spcAft>
            </a:pPr>
            <a:r>
              <a:rPr lang="fi-FI" sz="2200" dirty="0"/>
              <a:t>Jäsentely perustuu kirjoittajan </a:t>
            </a:r>
            <a:r>
              <a:rPr lang="fi-FI" sz="2200" dirty="0">
                <a:solidFill>
                  <a:srgbClr val="C00000"/>
                </a:solidFill>
              </a:rPr>
              <a:t>pääideoihin</a:t>
            </a:r>
            <a:r>
              <a:rPr lang="fi-FI" sz="2200" dirty="0"/>
              <a:t> ja niitä täydentäviin </a:t>
            </a:r>
            <a:r>
              <a:rPr lang="fi-FI" sz="2200" dirty="0">
                <a:solidFill>
                  <a:srgbClr val="C00000"/>
                </a:solidFill>
              </a:rPr>
              <a:t>yksityiskohtiin</a:t>
            </a:r>
            <a:r>
              <a:rPr lang="fi-FI" sz="2200" dirty="0"/>
              <a:t>.</a:t>
            </a:r>
          </a:p>
          <a:p>
            <a:pPr>
              <a:lnSpc>
                <a:spcPct val="107000"/>
              </a:lnSpc>
              <a:spcAft>
                <a:spcPts val="800"/>
              </a:spcAft>
            </a:pPr>
            <a:r>
              <a:rPr lang="fi-FI" sz="2200" dirty="0"/>
              <a:t>Hyvä </a:t>
            </a:r>
            <a:r>
              <a:rPr lang="fi-FI" sz="2200" dirty="0">
                <a:solidFill>
                  <a:srgbClr val="C00000"/>
                </a:solidFill>
              </a:rPr>
              <a:t>otsikointi</a:t>
            </a:r>
            <a:r>
              <a:rPr lang="fi-FI" sz="2200" dirty="0"/>
              <a:t> tekee nämä ajatukset näkyviksi jo sisällysluettelossa.   </a:t>
            </a:r>
          </a:p>
        </p:txBody>
      </p:sp>
      <p:pic>
        <p:nvPicPr>
          <p:cNvPr id="18" name="Content Placeholder 17" descr="Kuvassa suuri puu">
            <a:extLst>
              <a:ext uri="{FF2B5EF4-FFF2-40B4-BE49-F238E27FC236}">
                <a16:creationId xmlns:a16="http://schemas.microsoft.com/office/drawing/2014/main" id="{08453B7F-EB54-BFB8-8448-8A657675D37C}"/>
              </a:ext>
              <a:ext uri="{C183D7F6-B498-43B3-948B-1728B52AA6E4}">
                <adec:decorative xmlns:adec="http://schemas.microsoft.com/office/drawing/2017/decorative" val="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975976" y="674906"/>
            <a:ext cx="3412146" cy="4777005"/>
          </a:xfrm>
        </p:spPr>
      </p:pic>
      <p:sp>
        <p:nvSpPr>
          <p:cNvPr id="15" name="Sisällön paikkamerkki" descr="Kuvateksti">
            <a:extLst>
              <a:ext uri="{FF2B5EF4-FFF2-40B4-BE49-F238E27FC236}">
                <a16:creationId xmlns:a16="http://schemas.microsoft.com/office/drawing/2014/main" id="{A26B8CE4-7E54-EB6B-584C-8218D77B47D9}"/>
              </a:ext>
            </a:extLst>
          </p:cNvPr>
          <p:cNvSpPr txBox="1">
            <a:spLocks/>
          </p:cNvSpPr>
          <p:nvPr/>
        </p:nvSpPr>
        <p:spPr>
          <a:xfrm>
            <a:off x="8169415" y="5520299"/>
            <a:ext cx="3218707" cy="504598"/>
          </a:xfrm>
          <a:prstGeom prst="rect">
            <a:avLst/>
          </a:prstGeom>
        </p:spPr>
        <p:txBody>
          <a:bodyPr vert="horz" lIns="91440" tIns="45720" rIns="91440" bIns="45720" rtlCol="0" anchor="ctr"/>
          <a:lstStyle>
            <a:defPPr>
              <a:defRPr lang="en-FI"/>
            </a:defPPr>
            <a:lvl1pPr marL="0" algn="r" defTabSz="914400" rtl="0" eaLnBrk="1" latinLnBrk="0" hangingPunct="1">
              <a:defRPr sz="1200" b="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i-FI" dirty="0"/>
              <a:t>Käsittelyosa muodostaa tekstin rungon. </a:t>
            </a:r>
          </a:p>
          <a:p>
            <a:pPr algn="l"/>
            <a:r>
              <a:rPr lang="fi-FI" dirty="0"/>
              <a:t>Kuva: Dave </a:t>
            </a:r>
            <a:r>
              <a:rPr lang="fi-FI" dirty="0" err="1"/>
              <a:t>Hoefler</a:t>
            </a:r>
            <a:r>
              <a:rPr lang="fi-FI" dirty="0"/>
              <a:t> / </a:t>
            </a:r>
            <a:r>
              <a:rPr lang="fi-FI" dirty="0" err="1"/>
              <a:t>Unsplash</a:t>
            </a:r>
            <a:endParaRPr lang="fi-FI" dirty="0"/>
          </a:p>
        </p:txBody>
      </p:sp>
    </p:spTree>
    <p:extLst>
      <p:ext uri="{BB962C8B-B14F-4D97-AF65-F5344CB8AC3E}">
        <p14:creationId xmlns:p14="http://schemas.microsoft.com/office/powerpoint/2010/main" val="4007131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815579B-8D04-2A7D-660B-33A022DA8E7D}"/>
              </a:ext>
            </a:extLst>
          </p:cNvPr>
          <p:cNvSpPr>
            <a:spLocks noGrp="1"/>
          </p:cNvSpPr>
          <p:nvPr>
            <p:ph type="ftr" sz="quarter" idx="11"/>
          </p:nvPr>
        </p:nvSpPr>
        <p:spPr>
          <a:xfrm>
            <a:off x="5535629" y="5853112"/>
            <a:ext cx="5599925" cy="536075"/>
          </a:xfrm>
        </p:spPr>
        <p:txBody>
          <a:bodyPr/>
          <a:lstStyle/>
          <a:p>
            <a:r>
              <a:rPr lang="fi-FI"/>
              <a:t>Lukustrategiat: Tietotekstin osat</a:t>
            </a:r>
            <a:endParaRPr lang="en-FI" dirty="0"/>
          </a:p>
        </p:txBody>
      </p:sp>
      <p:sp>
        <p:nvSpPr>
          <p:cNvPr id="6" name="Slide Number Placeholder 5">
            <a:extLst>
              <a:ext uri="{FF2B5EF4-FFF2-40B4-BE49-F238E27FC236}">
                <a16:creationId xmlns:a16="http://schemas.microsoft.com/office/drawing/2014/main" id="{52285F77-FA4C-66AA-32A0-F4AE98661817}"/>
              </a:ext>
            </a:extLst>
          </p:cNvPr>
          <p:cNvSpPr>
            <a:spLocks noGrp="1"/>
          </p:cNvSpPr>
          <p:nvPr>
            <p:ph type="sldNum" sz="quarter" idx="12"/>
          </p:nvPr>
        </p:nvSpPr>
        <p:spPr/>
        <p:txBody>
          <a:bodyPr/>
          <a:lstStyle/>
          <a:p>
            <a:fld id="{49D43B8D-3A48-4AF4-9D47-972388EB9581}" type="slidenum">
              <a:rPr lang="en-FI" smtClean="0"/>
              <a:pPr/>
              <a:t>11</a:t>
            </a:fld>
            <a:endParaRPr lang="en-FI" dirty="0"/>
          </a:p>
        </p:txBody>
      </p:sp>
      <p:sp>
        <p:nvSpPr>
          <p:cNvPr id="2" name="Title 1">
            <a:extLst>
              <a:ext uri="{FF2B5EF4-FFF2-40B4-BE49-F238E27FC236}">
                <a16:creationId xmlns:a16="http://schemas.microsoft.com/office/drawing/2014/main" id="{E847C712-9F84-345C-E912-20AE8534F9B0}"/>
              </a:ext>
            </a:extLst>
          </p:cNvPr>
          <p:cNvSpPr>
            <a:spLocks noGrp="1"/>
          </p:cNvSpPr>
          <p:nvPr>
            <p:ph type="title"/>
          </p:nvPr>
        </p:nvSpPr>
        <p:spPr>
          <a:xfrm>
            <a:off x="576093" y="549048"/>
            <a:ext cx="5951955" cy="1307365"/>
          </a:xfrm>
        </p:spPr>
        <p:txBody>
          <a:bodyPr/>
          <a:lstStyle/>
          <a:p>
            <a:r>
              <a:rPr lang="fi-FI" dirty="0"/>
              <a:t>Otsikointi näyttää pääideat</a:t>
            </a:r>
          </a:p>
        </p:txBody>
      </p:sp>
      <p:sp>
        <p:nvSpPr>
          <p:cNvPr id="3" name="Content Placeholder 2">
            <a:extLst>
              <a:ext uri="{FF2B5EF4-FFF2-40B4-BE49-F238E27FC236}">
                <a16:creationId xmlns:a16="http://schemas.microsoft.com/office/drawing/2014/main" id="{D53F73D3-398C-EA00-58C1-6A66C805D127}"/>
              </a:ext>
            </a:extLst>
          </p:cNvPr>
          <p:cNvSpPr>
            <a:spLocks noGrp="1"/>
          </p:cNvSpPr>
          <p:nvPr>
            <p:ph sz="half" idx="1"/>
          </p:nvPr>
        </p:nvSpPr>
        <p:spPr>
          <a:xfrm>
            <a:off x="576092" y="1989024"/>
            <a:ext cx="5231876" cy="3839936"/>
          </a:xfrm>
        </p:spPr>
        <p:txBody>
          <a:bodyPr>
            <a:normAutofit/>
          </a:bodyPr>
          <a:lstStyle/>
          <a:p>
            <a:pPr>
              <a:lnSpc>
                <a:spcPct val="107000"/>
              </a:lnSpc>
              <a:spcAft>
                <a:spcPts val="800"/>
              </a:spcAft>
            </a:pPr>
            <a:r>
              <a:rPr lang="fi-FI" dirty="0"/>
              <a:t>Mitä voi päätellä opiskelijoiden saamasta tehtävästä tämän projektiraportin otsikoinnin perusteella? </a:t>
            </a:r>
          </a:p>
          <a:p>
            <a:pPr marL="0" indent="0">
              <a:lnSpc>
                <a:spcPct val="107000"/>
              </a:lnSpc>
              <a:spcAft>
                <a:spcPts val="800"/>
              </a:spcAft>
              <a:buNone/>
            </a:pPr>
            <a:endParaRPr lang="fi-FI" dirty="0"/>
          </a:p>
          <a:p>
            <a:pPr marL="0" indent="0">
              <a:lnSpc>
                <a:spcPct val="107000"/>
              </a:lnSpc>
              <a:spcAft>
                <a:spcPts val="800"/>
              </a:spcAft>
              <a:buNone/>
            </a:pPr>
            <a:endParaRPr lang="fi-FI" sz="2200" dirty="0"/>
          </a:p>
        </p:txBody>
      </p:sp>
      <p:pic>
        <p:nvPicPr>
          <p:cNvPr id="11" name="Picture 10" descr="Opiskelijoiden laatiman kirjoitustehtävän sisällysluettelo, jossa näkyvät käsittelyosan neljä pääotsikkoa ja kahden pääluvun kaksi alaotsikkoa: 2 Tutkimusnäyttöä liikunnan kokonaisvaltaisesta vaikutuksesta 3 Liikunta vahvistaa nuorten elämänhallintaa; 4 Toimintaympäristönä lastenkoti, kaksi alaotsikkoa. 5 Projektin toteuttaminen 5.1 Havainnointia vuorovaikutuksesta 5.2 Reflektointia projektin toteuttamisesta">
            <a:extLst>
              <a:ext uri="{FF2B5EF4-FFF2-40B4-BE49-F238E27FC236}">
                <a16:creationId xmlns:a16="http://schemas.microsoft.com/office/drawing/2014/main" id="{2F308299-5AAE-9E5F-8229-25696B78D03C}"/>
              </a:ext>
            </a:extLst>
          </p:cNvPr>
          <p:cNvPicPr>
            <a:picLocks noChangeAspect="1"/>
          </p:cNvPicPr>
          <p:nvPr/>
        </p:nvPicPr>
        <p:blipFill>
          <a:blip r:embed="rId3"/>
          <a:stretch>
            <a:fillRect/>
          </a:stretch>
        </p:blipFill>
        <p:spPr>
          <a:xfrm>
            <a:off x="6528047" y="1905141"/>
            <a:ext cx="5087859" cy="3923819"/>
          </a:xfrm>
          <a:prstGeom prst="rect">
            <a:avLst/>
          </a:prstGeom>
        </p:spPr>
      </p:pic>
    </p:spTree>
    <p:extLst>
      <p:ext uri="{BB962C8B-B14F-4D97-AF65-F5344CB8AC3E}">
        <p14:creationId xmlns:p14="http://schemas.microsoft.com/office/powerpoint/2010/main" val="3949271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latunnisteen paikkamerkki 5">
            <a:extLst>
              <a:ext uri="{FF2B5EF4-FFF2-40B4-BE49-F238E27FC236}">
                <a16:creationId xmlns:a16="http://schemas.microsoft.com/office/drawing/2014/main" id="{C370CDCA-F98F-4C61-A2C5-929BBC0EE801}"/>
              </a:ext>
            </a:extLst>
          </p:cNvPr>
          <p:cNvSpPr>
            <a:spLocks noGrp="1"/>
          </p:cNvSpPr>
          <p:nvPr>
            <p:ph type="ftr" sz="quarter" idx="11"/>
          </p:nvPr>
        </p:nvSpPr>
        <p:spPr/>
        <p:txBody>
          <a:bodyPr/>
          <a:lstStyle/>
          <a:p>
            <a:r>
              <a:rPr lang="fi-FI" dirty="0"/>
              <a:t>Lukustrategiat: Tietotekstin osat</a:t>
            </a:r>
          </a:p>
        </p:txBody>
      </p:sp>
      <p:sp>
        <p:nvSpPr>
          <p:cNvPr id="7" name="Dian numeron paikkamerkki 6">
            <a:extLst>
              <a:ext uri="{FF2B5EF4-FFF2-40B4-BE49-F238E27FC236}">
                <a16:creationId xmlns:a16="http://schemas.microsoft.com/office/drawing/2014/main" id="{42577404-DEBB-4368-81E9-CBB23143BC78}"/>
              </a:ext>
            </a:extLst>
          </p:cNvPr>
          <p:cNvSpPr>
            <a:spLocks noGrp="1"/>
          </p:cNvSpPr>
          <p:nvPr>
            <p:ph type="sldNum" sz="quarter" idx="12"/>
          </p:nvPr>
        </p:nvSpPr>
        <p:spPr/>
        <p:txBody>
          <a:bodyPr/>
          <a:lstStyle/>
          <a:p>
            <a:fld id="{49D43B8D-3A48-4AF4-9D47-972388EB9581}" type="slidenum">
              <a:rPr lang="fi-FI" smtClean="0"/>
              <a:pPr/>
              <a:t>12</a:t>
            </a:fld>
            <a:endParaRPr lang="fi-FI"/>
          </a:p>
        </p:txBody>
      </p:sp>
      <p:sp>
        <p:nvSpPr>
          <p:cNvPr id="2" name="Otsikko 1">
            <a:extLst>
              <a:ext uri="{FF2B5EF4-FFF2-40B4-BE49-F238E27FC236}">
                <a16:creationId xmlns:a16="http://schemas.microsoft.com/office/drawing/2014/main" id="{2948F717-90A9-4774-AFEE-E5F34E84CFBD}"/>
              </a:ext>
            </a:extLst>
          </p:cNvPr>
          <p:cNvSpPr>
            <a:spLocks noGrp="1"/>
          </p:cNvSpPr>
          <p:nvPr>
            <p:ph type="title"/>
          </p:nvPr>
        </p:nvSpPr>
        <p:spPr>
          <a:xfrm>
            <a:off x="576093" y="549048"/>
            <a:ext cx="4943844" cy="1307365"/>
          </a:xfrm>
        </p:spPr>
        <p:txBody>
          <a:bodyPr>
            <a:normAutofit/>
          </a:bodyPr>
          <a:lstStyle/>
          <a:p>
            <a:pPr>
              <a:lnSpc>
                <a:spcPct val="107000"/>
              </a:lnSpc>
              <a:spcAft>
                <a:spcPts val="800"/>
              </a:spcAft>
            </a:pPr>
            <a:r>
              <a:rPr lang="fi-FI" sz="3200" dirty="0">
                <a:effectLst/>
                <a:ea typeface="Calibri" panose="020F0502020204030204" pitchFamily="34" charset="0"/>
                <a:cs typeface="Times New Roman" panose="02020603050405020304" pitchFamily="18" charset="0"/>
              </a:rPr>
              <a:t>Käsittelyosan pääelementit</a:t>
            </a:r>
          </a:p>
        </p:txBody>
      </p:sp>
      <p:sp>
        <p:nvSpPr>
          <p:cNvPr id="3" name="Sisällön paikkamerkki">
            <a:extLst>
              <a:ext uri="{FF2B5EF4-FFF2-40B4-BE49-F238E27FC236}">
                <a16:creationId xmlns:a16="http://schemas.microsoft.com/office/drawing/2014/main" id="{0FC27EB7-0457-4F14-9423-4BE874D4625C}"/>
              </a:ext>
            </a:extLst>
          </p:cNvPr>
          <p:cNvSpPr>
            <a:spLocks noGrp="1"/>
          </p:cNvSpPr>
          <p:nvPr>
            <p:ph sz="half" idx="1"/>
          </p:nvPr>
        </p:nvSpPr>
        <p:spPr>
          <a:xfrm>
            <a:off x="572555" y="1856413"/>
            <a:ext cx="4923494" cy="1572587"/>
          </a:xfrm>
        </p:spPr>
        <p:txBody>
          <a:bodyPr>
            <a:normAutofit/>
          </a:bodyPr>
          <a:lstStyle/>
          <a:p>
            <a:pPr>
              <a:lnSpc>
                <a:spcPct val="110000"/>
              </a:lnSpc>
              <a:spcAft>
                <a:spcPts val="800"/>
              </a:spcAft>
            </a:pPr>
            <a:r>
              <a:rPr lang="fi-FI" sz="1600" dirty="0"/>
              <a:t>Monet tietotekstit muodostuvat </a:t>
            </a:r>
            <a:r>
              <a:rPr lang="fi-FI" sz="1600" dirty="0">
                <a:solidFill>
                  <a:srgbClr val="C00000"/>
                </a:solidFill>
              </a:rPr>
              <a:t>kahdesta </a:t>
            </a:r>
            <a:r>
              <a:rPr lang="fi-FI" sz="1600" dirty="0"/>
              <a:t>toisiaan tukevasta </a:t>
            </a:r>
            <a:r>
              <a:rPr lang="fi-FI" sz="1600" dirty="0">
                <a:solidFill>
                  <a:srgbClr val="C00000"/>
                </a:solidFill>
              </a:rPr>
              <a:t>elementistä</a:t>
            </a:r>
            <a:r>
              <a:rPr lang="fi-FI" sz="1600" dirty="0"/>
              <a:t>: perinteisesti alkupuolella esitellään, mitä aiheesta tiedetään </a:t>
            </a:r>
            <a:r>
              <a:rPr lang="fi-FI" sz="1600" dirty="0">
                <a:solidFill>
                  <a:srgbClr val="C00000"/>
                </a:solidFill>
              </a:rPr>
              <a:t>aikaisemman tutkimuksen perusteella.</a:t>
            </a:r>
            <a:endParaRPr lang="fi-FI"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i-FI"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i-FI" sz="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fi-FI" sz="9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Arrow Connector 10" descr="Nuoli oikealle esimerkkitekstiin:">
            <a:extLst>
              <a:ext uri="{FF2B5EF4-FFF2-40B4-BE49-F238E27FC236}">
                <a16:creationId xmlns:a16="http://schemas.microsoft.com/office/drawing/2014/main" id="{1A3BA622-917A-42FA-076D-78A2FAA143D9}"/>
              </a:ext>
            </a:extLst>
          </p:cNvPr>
          <p:cNvCxnSpPr>
            <a:cxnSpLocks/>
          </p:cNvCxnSpPr>
          <p:nvPr/>
        </p:nvCxnSpPr>
        <p:spPr>
          <a:xfrm flipV="1">
            <a:off x="5752931" y="1754212"/>
            <a:ext cx="332946" cy="234812"/>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35" name="Picture 34" descr="Opiskelijoiden laatiman kirjoitustehtävän sisällysluettelo, jossa näkyvät käsittelyosan neljä pääotsikkoa ja kahden pääluvun kaksi alaotsikkoa">
            <a:extLst>
              <a:ext uri="{FF2B5EF4-FFF2-40B4-BE49-F238E27FC236}">
                <a16:creationId xmlns:a16="http://schemas.microsoft.com/office/drawing/2014/main" id="{94744EBE-233D-09CD-DF79-494AD7F589ED}"/>
              </a:ext>
            </a:extLst>
          </p:cNvPr>
          <p:cNvPicPr>
            <a:picLocks noChangeAspect="1"/>
          </p:cNvPicPr>
          <p:nvPr/>
        </p:nvPicPr>
        <p:blipFill>
          <a:blip r:embed="rId3"/>
          <a:stretch>
            <a:fillRect/>
          </a:stretch>
        </p:blipFill>
        <p:spPr>
          <a:xfrm>
            <a:off x="6576847" y="1406390"/>
            <a:ext cx="5021116" cy="3758230"/>
          </a:xfrm>
          <a:prstGeom prst="rect">
            <a:avLst/>
          </a:prstGeom>
        </p:spPr>
      </p:pic>
      <p:sp>
        <p:nvSpPr>
          <p:cNvPr id="16" name="Rectangle 15" descr="2 Tutkimusnäyttöä liikunnan kokonaisvaltaisesta vaikutuksesta 3 Liikunta vahvistaa nuorten elämänhallintaa">
            <a:extLst>
              <a:ext uri="{FF2B5EF4-FFF2-40B4-BE49-F238E27FC236}">
                <a16:creationId xmlns:a16="http://schemas.microsoft.com/office/drawing/2014/main" id="{3EEC0D70-CE42-0CE8-99EA-E802F6D0CB8E}"/>
              </a:ext>
            </a:extLst>
          </p:cNvPr>
          <p:cNvSpPr/>
          <p:nvPr/>
        </p:nvSpPr>
        <p:spPr>
          <a:xfrm>
            <a:off x="6566159" y="1856413"/>
            <a:ext cx="5054699" cy="51918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isällön paikkamerkki">
            <a:extLst>
              <a:ext uri="{FF2B5EF4-FFF2-40B4-BE49-F238E27FC236}">
                <a16:creationId xmlns:a16="http://schemas.microsoft.com/office/drawing/2014/main" id="{E14A7083-E16C-F54C-F80F-75F78E306613}"/>
              </a:ext>
            </a:extLst>
          </p:cNvPr>
          <p:cNvSpPr txBox="1">
            <a:spLocks/>
          </p:cNvSpPr>
          <p:nvPr/>
        </p:nvSpPr>
        <p:spPr>
          <a:xfrm>
            <a:off x="572555" y="3429000"/>
            <a:ext cx="4760025" cy="2348408"/>
          </a:xfrm>
          <a:prstGeom prst="rect">
            <a:avLst/>
          </a:prstGeom>
        </p:spPr>
        <p:txBody>
          <a:bodyPr vert="horz" lIns="91440" tIns="45720" rIns="91440" bIns="45720" rtlCol="0" anchor="t">
            <a:normAutofit fontScale="25000" lnSpcReduction="20000"/>
          </a:bodyPr>
          <a:lstStyle>
            <a:lvl1pPr marL="228600" indent="-228600" algn="l" defTabSz="914400" rtl="0" eaLnBrk="1" latinLnBrk="0" hangingPunct="1">
              <a:lnSpc>
                <a:spcPct val="15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Aft>
                <a:spcPts val="800"/>
              </a:spcAft>
            </a:pPr>
            <a:r>
              <a:rPr lang="fi-FI" sz="6400" dirty="0"/>
              <a:t>Loppuosa käsittelystä riippuu kuvatun toiminnan luonteesta: esimerkiksi tutkimusta ja kehittämistyötä esitellään eri tavoin.</a:t>
            </a:r>
          </a:p>
          <a:p>
            <a:pPr>
              <a:lnSpc>
                <a:spcPct val="120000"/>
              </a:lnSpc>
              <a:spcAft>
                <a:spcPts val="800"/>
              </a:spcAft>
            </a:pPr>
            <a:r>
              <a:rPr lang="fi-FI" sz="6400" dirty="0"/>
              <a:t>Projektiraporteissa </a:t>
            </a:r>
            <a:r>
              <a:rPr lang="fi-FI" sz="6400" dirty="0">
                <a:solidFill>
                  <a:srgbClr val="C00000"/>
                </a:solidFill>
              </a:rPr>
              <a:t>kuvataan toimintaympäristöä </a:t>
            </a:r>
            <a:r>
              <a:rPr lang="fi-FI" sz="6400" dirty="0"/>
              <a:t>ja </a:t>
            </a:r>
            <a:r>
              <a:rPr lang="fi-FI" sz="6400" dirty="0">
                <a:solidFill>
                  <a:srgbClr val="C00000"/>
                </a:solidFill>
              </a:rPr>
              <a:t>kerrotaan tiiviisti toiminnan </a:t>
            </a:r>
            <a:r>
              <a:rPr lang="fi-FI" sz="6400" dirty="0"/>
              <a:t>suunnittelusta, toteutuksesta ja arvioinnista.</a:t>
            </a:r>
          </a:p>
          <a:p>
            <a:pPr>
              <a:lnSpc>
                <a:spcPct val="107000"/>
              </a:lnSpc>
              <a:spcAft>
                <a:spcPts val="800"/>
              </a:spcAft>
            </a:pPr>
            <a:endParaRPr lang="fi-FI"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i-FI"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i-FI"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i-FI" sz="1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Font typeface="Arial" panose="020B0604020202020204" pitchFamily="34" charset="0"/>
              <a:buNone/>
            </a:pPr>
            <a:endParaRPr lang="fi-FI" sz="18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19" name="Straight Arrow Connector 18">
            <a:extLst>
              <a:ext uri="{FF2B5EF4-FFF2-40B4-BE49-F238E27FC236}">
                <a16:creationId xmlns:a16="http://schemas.microsoft.com/office/drawing/2014/main" id="{4A6B043A-3270-3B0A-40E7-FF9E9FCB3A52}"/>
              </a:ext>
              <a:ext uri="{C183D7F6-B498-43B3-948B-1728B52AA6E4}">
                <adec:decorative xmlns:adec="http://schemas.microsoft.com/office/drawing/2017/decorative" val="1"/>
              </a:ext>
            </a:extLst>
          </p:cNvPr>
          <p:cNvCxnSpPr>
            <a:cxnSpLocks/>
          </p:cNvCxnSpPr>
          <p:nvPr/>
        </p:nvCxnSpPr>
        <p:spPr>
          <a:xfrm flipV="1">
            <a:off x="4997241" y="4200702"/>
            <a:ext cx="632158" cy="825928"/>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4" name="Straight Arrow Connector 23" descr="Nuoli oikealle esimerkkitekstiin: 5 Projektin toteuttaminen 5.1 Havainnointia vuorovaikutuksesta 5.2 Reflektointia projektin toteuttamisesta">
            <a:extLst>
              <a:ext uri="{FF2B5EF4-FFF2-40B4-BE49-F238E27FC236}">
                <a16:creationId xmlns:a16="http://schemas.microsoft.com/office/drawing/2014/main" id="{A9C83BF8-CAA0-986D-1749-89C91CFA4A4D}"/>
              </a:ext>
            </a:extLst>
          </p:cNvPr>
          <p:cNvCxnSpPr>
            <a:cxnSpLocks/>
          </p:cNvCxnSpPr>
          <p:nvPr/>
        </p:nvCxnSpPr>
        <p:spPr>
          <a:xfrm flipV="1">
            <a:off x="5077495" y="4867567"/>
            <a:ext cx="488072" cy="24009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17" name="Rectangle 16" descr="4 Toimintaympäristönä lastenkoti, kaksi alaotsikkoa.">
            <a:extLst>
              <a:ext uri="{FF2B5EF4-FFF2-40B4-BE49-F238E27FC236}">
                <a16:creationId xmlns:a16="http://schemas.microsoft.com/office/drawing/2014/main" id="{AF2FC57A-1F94-A9FD-FA8A-3CB3557279EE}"/>
              </a:ext>
            </a:extLst>
          </p:cNvPr>
          <p:cNvSpPr/>
          <p:nvPr/>
        </p:nvSpPr>
        <p:spPr>
          <a:xfrm>
            <a:off x="6507329" y="2511637"/>
            <a:ext cx="5009616" cy="197077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Sisällön paikkamerkki">
            <a:extLst>
              <a:ext uri="{FF2B5EF4-FFF2-40B4-BE49-F238E27FC236}">
                <a16:creationId xmlns:a16="http://schemas.microsoft.com/office/drawing/2014/main" id="{D9511A39-A30A-9098-2561-D8084283D8D6}"/>
              </a:ext>
            </a:extLst>
          </p:cNvPr>
          <p:cNvSpPr txBox="1">
            <a:spLocks/>
          </p:cNvSpPr>
          <p:nvPr/>
        </p:nvSpPr>
        <p:spPr>
          <a:xfrm>
            <a:off x="6744072" y="5342684"/>
            <a:ext cx="5021117" cy="519179"/>
          </a:xfrm>
          <a:prstGeom prst="rect">
            <a:avLst/>
          </a:prstGeom>
        </p:spPr>
        <p:txBody>
          <a:bodyPr vert="horz" lIns="91440" tIns="45720" rIns="91440" bIns="45720" rtlCol="0" anchor="ctr">
            <a:normAutofit/>
          </a:bodyPr>
          <a:lstStyle>
            <a:defPPr>
              <a:defRPr lang="en-FI"/>
            </a:defPPr>
            <a:lvl1pPr marL="0" algn="r" defTabSz="914400" rtl="0" eaLnBrk="1" latinLnBrk="0" hangingPunct="1">
              <a:defRPr sz="1200" b="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Laurea-ammattikorkeakoulun rikosseuraamusalan sosionomiopiskelijoiden kirjallinen tehtävä 2023.</a:t>
            </a:r>
            <a:endParaRPr lang="fi-FI" dirty="0"/>
          </a:p>
          <a:p>
            <a:endParaRPr lang="fi-FI" dirty="0"/>
          </a:p>
        </p:txBody>
      </p:sp>
    </p:spTree>
    <p:extLst>
      <p:ext uri="{BB962C8B-B14F-4D97-AF65-F5344CB8AC3E}">
        <p14:creationId xmlns:p14="http://schemas.microsoft.com/office/powerpoint/2010/main" val="1722126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latunnisteen paikkamerkki 5">
            <a:extLst>
              <a:ext uri="{FF2B5EF4-FFF2-40B4-BE49-F238E27FC236}">
                <a16:creationId xmlns:a16="http://schemas.microsoft.com/office/drawing/2014/main" id="{C370CDCA-F98F-4C61-A2C5-929BBC0EE801}"/>
              </a:ext>
            </a:extLst>
          </p:cNvPr>
          <p:cNvSpPr>
            <a:spLocks noGrp="1"/>
          </p:cNvSpPr>
          <p:nvPr>
            <p:ph type="ftr" sz="quarter" idx="11"/>
          </p:nvPr>
        </p:nvSpPr>
        <p:spPr>
          <a:xfrm>
            <a:off x="5376010" y="6023232"/>
            <a:ext cx="5599925" cy="536075"/>
          </a:xfrm>
        </p:spPr>
        <p:txBody>
          <a:bodyPr/>
          <a:lstStyle/>
          <a:p>
            <a:r>
              <a:rPr lang="fi-FI"/>
              <a:t>Lukustrategiat: Tietotekstin osat</a:t>
            </a:r>
          </a:p>
        </p:txBody>
      </p:sp>
      <p:sp>
        <p:nvSpPr>
          <p:cNvPr id="7" name="Dian numeron paikkamerkki 6">
            <a:extLst>
              <a:ext uri="{FF2B5EF4-FFF2-40B4-BE49-F238E27FC236}">
                <a16:creationId xmlns:a16="http://schemas.microsoft.com/office/drawing/2014/main" id="{42577404-DEBB-4368-81E9-CBB23143BC78}"/>
              </a:ext>
            </a:extLst>
          </p:cNvPr>
          <p:cNvSpPr>
            <a:spLocks noGrp="1"/>
          </p:cNvSpPr>
          <p:nvPr>
            <p:ph type="sldNum" sz="quarter" idx="12"/>
          </p:nvPr>
        </p:nvSpPr>
        <p:spPr/>
        <p:txBody>
          <a:bodyPr/>
          <a:lstStyle/>
          <a:p>
            <a:fld id="{49D43B8D-3A48-4AF4-9D47-972388EB9581}" type="slidenum">
              <a:rPr lang="fi-FI" smtClean="0"/>
              <a:pPr/>
              <a:t>13</a:t>
            </a:fld>
            <a:endParaRPr lang="fi-FI"/>
          </a:p>
        </p:txBody>
      </p:sp>
      <p:sp>
        <p:nvSpPr>
          <p:cNvPr id="2" name="Otsikko 1">
            <a:extLst>
              <a:ext uri="{FF2B5EF4-FFF2-40B4-BE49-F238E27FC236}">
                <a16:creationId xmlns:a16="http://schemas.microsoft.com/office/drawing/2014/main" id="{2948F717-90A9-4774-AFEE-E5F34E84CFBD}"/>
              </a:ext>
            </a:extLst>
          </p:cNvPr>
          <p:cNvSpPr>
            <a:spLocks noGrp="1"/>
          </p:cNvSpPr>
          <p:nvPr>
            <p:ph type="title"/>
          </p:nvPr>
        </p:nvSpPr>
        <p:spPr/>
        <p:txBody>
          <a:bodyPr>
            <a:normAutofit/>
          </a:bodyPr>
          <a:lstStyle/>
          <a:p>
            <a:pPr>
              <a:lnSpc>
                <a:spcPct val="107000"/>
              </a:lnSpc>
              <a:spcAft>
                <a:spcPts val="800"/>
              </a:spcAft>
            </a:pPr>
            <a:r>
              <a:rPr lang="fi-FI" dirty="0">
                <a:ea typeface="Calibri" panose="020F0502020204030204" pitchFamily="34" charset="0"/>
                <a:cs typeface="Times New Roman" panose="02020603050405020304" pitchFamily="18" charset="0"/>
              </a:rPr>
              <a:t>Lähteet näkyvät</a:t>
            </a:r>
            <a:endParaRPr lang="fi-FI" sz="3200" dirty="0">
              <a:effectLst/>
              <a:ea typeface="Calibri" panose="020F0502020204030204" pitchFamily="34" charset="0"/>
              <a:cs typeface="Times New Roman" panose="02020603050405020304" pitchFamily="18" charset="0"/>
            </a:endParaRPr>
          </a:p>
        </p:txBody>
      </p:sp>
      <p:sp>
        <p:nvSpPr>
          <p:cNvPr id="9" name="Sisällön paikkamerkki">
            <a:extLst>
              <a:ext uri="{FF2B5EF4-FFF2-40B4-BE49-F238E27FC236}">
                <a16:creationId xmlns:a16="http://schemas.microsoft.com/office/drawing/2014/main" id="{4212E254-C5B7-96BF-81C9-E78036C08F92}"/>
              </a:ext>
            </a:extLst>
          </p:cNvPr>
          <p:cNvSpPr txBox="1">
            <a:spLocks/>
          </p:cNvSpPr>
          <p:nvPr/>
        </p:nvSpPr>
        <p:spPr>
          <a:xfrm>
            <a:off x="561737" y="1856413"/>
            <a:ext cx="3762560" cy="1674464"/>
          </a:xfrm>
          <a:prstGeom prst="rect">
            <a:avLst/>
          </a:prstGeom>
        </p:spPr>
        <p:txBody>
          <a:bodyPr vert="horz" lIns="91440" tIns="45720" rIns="91440" bIns="45720" rtlCol="0" anchor="t">
            <a:no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800"/>
              </a:spcAft>
            </a:pPr>
            <a:r>
              <a:rPr lang="fi-FI" sz="2200" dirty="0"/>
              <a:t>Kun teksti perustuu taustakirjallisuuteen, se näkyy</a:t>
            </a:r>
            <a:r>
              <a:rPr lang="fi-FI" sz="2200" dirty="0">
                <a:solidFill>
                  <a:srgbClr val="C00000"/>
                </a:solidFill>
              </a:rPr>
              <a:t> viitteinä lähteisiin</a:t>
            </a:r>
            <a:r>
              <a:rPr lang="fi-FI" sz="2200" dirty="0"/>
              <a:t>. </a:t>
            </a:r>
          </a:p>
          <a:p>
            <a:pPr marL="0" indent="0">
              <a:lnSpc>
                <a:spcPct val="107000"/>
              </a:lnSpc>
              <a:spcAft>
                <a:spcPts val="800"/>
              </a:spcAft>
              <a:buFont typeface="Arial" panose="020B0604020202020204" pitchFamily="34" charset="0"/>
              <a:buNone/>
            </a:pPr>
            <a:endParaRPr lang="fi-FI" sz="2200" dirty="0"/>
          </a:p>
        </p:txBody>
      </p:sp>
      <p:grpSp>
        <p:nvGrpSpPr>
          <p:cNvPr id="8" name="Group 7" descr="Katkelma kuuntelutaidoista kertovasta blogitekstistä. Katkelma kokoaa yhteen monia näkökulmia kuuntelemisen merkitykseen organisaatiossa. Sulkeisiin on merkitty kuusi lähdettä: kirjoittajien nimet ja teosten julkaisuvuodet.">
            <a:extLst>
              <a:ext uri="{FF2B5EF4-FFF2-40B4-BE49-F238E27FC236}">
                <a16:creationId xmlns:a16="http://schemas.microsoft.com/office/drawing/2014/main" id="{FFC276D8-CF3F-3A35-24E8-2854CBB849DD}"/>
              </a:ext>
            </a:extLst>
          </p:cNvPr>
          <p:cNvGrpSpPr/>
          <p:nvPr/>
        </p:nvGrpSpPr>
        <p:grpSpPr>
          <a:xfrm>
            <a:off x="5679152" y="1393827"/>
            <a:ext cx="5951956" cy="2035173"/>
            <a:chOff x="5723950" y="1465835"/>
            <a:chExt cx="5951956" cy="2035173"/>
          </a:xfrm>
        </p:grpSpPr>
        <p:pic>
          <p:nvPicPr>
            <p:cNvPr id="26" name="Picture 25" descr="Katkelma kuuntelutaidoista kertovasta blogitekstistä. Katkelma kokoaa yhteen monia näkökulmia kuuntelemisen merkitykseen organisaatiossa. Sulkeisiin on merkitty kuusi lähdettä: kirjoittajien nimet ja teosten julkaisuvuodet.">
              <a:extLst>
                <a:ext uri="{FF2B5EF4-FFF2-40B4-BE49-F238E27FC236}">
                  <a16:creationId xmlns:a16="http://schemas.microsoft.com/office/drawing/2014/main" id="{9BDCCD0E-ED7B-F0BE-0C68-84D8A41F8CD5}"/>
                </a:ext>
              </a:extLst>
            </p:cNvPr>
            <p:cNvPicPr>
              <a:picLocks noChangeAspect="1"/>
            </p:cNvPicPr>
            <p:nvPr/>
          </p:nvPicPr>
          <p:blipFill>
            <a:blip r:embed="rId3"/>
            <a:stretch>
              <a:fillRect/>
            </a:stretch>
          </p:blipFill>
          <p:spPr>
            <a:xfrm>
              <a:off x="5723950" y="1465835"/>
              <a:ext cx="5951956" cy="1674464"/>
            </a:xfrm>
            <a:prstGeom prst="rect">
              <a:avLst/>
            </a:prstGeom>
          </p:spPr>
        </p:pic>
        <p:sp>
          <p:nvSpPr>
            <p:cNvPr id="4" name="Sisällön paikkamerkki">
              <a:extLst>
                <a:ext uri="{FF2B5EF4-FFF2-40B4-BE49-F238E27FC236}">
                  <a16:creationId xmlns:a16="http://schemas.microsoft.com/office/drawing/2014/main" id="{6D8335B9-2D2E-B0E2-1F0A-D795E0C22E1B}"/>
                </a:ext>
              </a:extLst>
            </p:cNvPr>
            <p:cNvSpPr txBox="1">
              <a:spLocks/>
            </p:cNvSpPr>
            <p:nvPr/>
          </p:nvSpPr>
          <p:spPr>
            <a:xfrm>
              <a:off x="5877661" y="3217289"/>
              <a:ext cx="5644534" cy="283719"/>
            </a:xfrm>
            <a:prstGeom prst="rect">
              <a:avLst/>
            </a:prstGeom>
          </p:spPr>
          <p:txBody>
            <a:bodyPr vert="horz" lIns="91440" tIns="45720" rIns="91440" bIns="45720" rtlCol="0" anchor="ctr">
              <a:normAutofit/>
            </a:bodyPr>
            <a:lstStyle>
              <a:defPPr>
                <a:defRPr lang="en-FI"/>
              </a:defPPr>
              <a:lvl1pPr marL="0" algn="r" defTabSz="914400" rtl="0" eaLnBrk="1" latinLnBrk="0" hangingPunct="1">
                <a:defRPr sz="1200" b="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Välikoski 2015. </a:t>
              </a:r>
              <a:endParaRPr lang="fi-FI" dirty="0"/>
            </a:p>
            <a:p>
              <a:endParaRPr lang="fi-FI" dirty="0"/>
            </a:p>
          </p:txBody>
        </p:sp>
      </p:grpSp>
      <p:sp>
        <p:nvSpPr>
          <p:cNvPr id="3" name="Sisällön paikkamerkki">
            <a:extLst>
              <a:ext uri="{FF2B5EF4-FFF2-40B4-BE49-F238E27FC236}">
                <a16:creationId xmlns:a16="http://schemas.microsoft.com/office/drawing/2014/main" id="{0FC27EB7-0457-4F14-9423-4BE874D4625C}"/>
              </a:ext>
            </a:extLst>
          </p:cNvPr>
          <p:cNvSpPr>
            <a:spLocks noGrp="1"/>
          </p:cNvSpPr>
          <p:nvPr>
            <p:ph sz="half" idx="1"/>
          </p:nvPr>
        </p:nvSpPr>
        <p:spPr>
          <a:xfrm>
            <a:off x="556583" y="3531832"/>
            <a:ext cx="3762560" cy="1840731"/>
          </a:xfrm>
        </p:spPr>
        <p:txBody>
          <a:bodyPr>
            <a:normAutofit/>
          </a:bodyPr>
          <a:lstStyle/>
          <a:p>
            <a:pPr>
              <a:lnSpc>
                <a:spcPct val="107000"/>
              </a:lnSpc>
              <a:spcAft>
                <a:spcPts val="800"/>
              </a:spcAft>
            </a:pPr>
            <a:r>
              <a:rPr lang="fi-FI" sz="2200" dirty="0"/>
              <a:t>Lähteiden tiedot </a:t>
            </a:r>
            <a:r>
              <a:rPr lang="fi-FI" sz="2200" dirty="0">
                <a:solidFill>
                  <a:srgbClr val="C00000"/>
                </a:solidFill>
              </a:rPr>
              <a:t>tukevat</a:t>
            </a:r>
            <a:r>
              <a:rPr lang="fi-FI" sz="2200" dirty="0"/>
              <a:t> </a:t>
            </a:r>
            <a:r>
              <a:rPr lang="fi-FI" sz="2200" dirty="0">
                <a:solidFill>
                  <a:srgbClr val="C00000"/>
                </a:solidFill>
              </a:rPr>
              <a:t>pääideaa</a:t>
            </a:r>
            <a:r>
              <a:rPr lang="fi-FI" sz="2200" dirty="0"/>
              <a:t>, ja kirjoittaja on referoinut ne omin sanoin. </a:t>
            </a:r>
          </a:p>
          <a:p>
            <a:pPr marL="0" indent="0">
              <a:lnSpc>
                <a:spcPct val="107000"/>
              </a:lnSpc>
              <a:spcAft>
                <a:spcPts val="800"/>
              </a:spcAft>
              <a:buNone/>
            </a:pPr>
            <a:endParaRPr lang="fi-FI" sz="2200" dirty="0"/>
          </a:p>
        </p:txBody>
      </p:sp>
      <p:grpSp>
        <p:nvGrpSpPr>
          <p:cNvPr id="5" name="Group 4" descr="Katkelma opiskelijan esseestä, jossa käsitellään tunnetaitoja organisaatiossa. Sulkeisiin on merkitty kaksi lähdettä: kirjoittajien nimet ja teosten julkaisuvuodet.  ">
            <a:extLst>
              <a:ext uri="{FF2B5EF4-FFF2-40B4-BE49-F238E27FC236}">
                <a16:creationId xmlns:a16="http://schemas.microsoft.com/office/drawing/2014/main" id="{6E4428D3-A19E-9FC1-47C0-B49FAB3115E8}"/>
              </a:ext>
            </a:extLst>
          </p:cNvPr>
          <p:cNvGrpSpPr/>
          <p:nvPr/>
        </p:nvGrpSpPr>
        <p:grpSpPr>
          <a:xfrm>
            <a:off x="4758823" y="3603012"/>
            <a:ext cx="6857085" cy="2103221"/>
            <a:chOff x="4758823" y="3603012"/>
            <a:chExt cx="6857085" cy="2103221"/>
          </a:xfrm>
        </p:grpSpPr>
        <p:pic>
          <p:nvPicPr>
            <p:cNvPr id="33" name="Picture 32" descr="Katkelma opiskelijan esseestä, jossa käsitellään tunnetaitoja organisaatiossa. Sulkeisiin on merkitty kaksi lähdettä: kirjoittajien nimet ja teosten julkaisuvuodet.  ">
              <a:extLst>
                <a:ext uri="{FF2B5EF4-FFF2-40B4-BE49-F238E27FC236}">
                  <a16:creationId xmlns:a16="http://schemas.microsoft.com/office/drawing/2014/main" id="{9344F790-CD98-22E2-B402-95387AE0BBC4}"/>
                </a:ext>
              </a:extLst>
            </p:cNvPr>
            <p:cNvPicPr>
              <a:picLocks noChangeAspect="1"/>
            </p:cNvPicPr>
            <p:nvPr/>
          </p:nvPicPr>
          <p:blipFill>
            <a:blip r:embed="rId4"/>
            <a:stretch>
              <a:fillRect/>
            </a:stretch>
          </p:blipFill>
          <p:spPr>
            <a:xfrm>
              <a:off x="4758823" y="3603012"/>
              <a:ext cx="6834301" cy="1629407"/>
            </a:xfrm>
            <a:prstGeom prst="rect">
              <a:avLst/>
            </a:prstGeom>
          </p:spPr>
        </p:pic>
        <p:sp>
          <p:nvSpPr>
            <p:cNvPr id="34" name="Sisällön paikkamerkki">
              <a:extLst>
                <a:ext uri="{FF2B5EF4-FFF2-40B4-BE49-F238E27FC236}">
                  <a16:creationId xmlns:a16="http://schemas.microsoft.com/office/drawing/2014/main" id="{228F0220-1384-192C-386B-E45E0C0DEEB5}"/>
                </a:ext>
              </a:extLst>
            </p:cNvPr>
            <p:cNvSpPr txBox="1">
              <a:spLocks/>
            </p:cNvSpPr>
            <p:nvPr/>
          </p:nvSpPr>
          <p:spPr>
            <a:xfrm>
              <a:off x="7853348" y="5359458"/>
              <a:ext cx="3762560" cy="346775"/>
            </a:xfrm>
            <a:prstGeom prst="rect">
              <a:avLst/>
            </a:prstGeom>
          </p:spPr>
          <p:txBody>
            <a:bodyPr vert="horz" lIns="91440" tIns="45720" rIns="91440" bIns="45720" rtlCol="0" anchor="ctr">
              <a:normAutofit fontScale="92500" lnSpcReduction="10000"/>
            </a:bodyPr>
            <a:lstStyle>
              <a:defPPr>
                <a:defRPr lang="en-FI"/>
              </a:defPPr>
              <a:lvl1pPr marL="0" algn="r" defTabSz="914400" rtl="0" eaLnBrk="1" latinLnBrk="0" hangingPunct="1">
                <a:defRPr sz="1200" b="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Laurea-ammattikorkeakoulun tradenomiopiskelijan kirjallinen tehtävä 2023.</a:t>
              </a:r>
            </a:p>
          </p:txBody>
        </p:sp>
      </p:grpSp>
    </p:spTree>
    <p:extLst>
      <p:ext uri="{BB962C8B-B14F-4D97-AF65-F5344CB8AC3E}">
        <p14:creationId xmlns:p14="http://schemas.microsoft.com/office/powerpoint/2010/main" val="2510255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latunnisteen paikkamerkki 5">
            <a:extLst>
              <a:ext uri="{FF2B5EF4-FFF2-40B4-BE49-F238E27FC236}">
                <a16:creationId xmlns:a16="http://schemas.microsoft.com/office/drawing/2014/main" id="{C370CDCA-F98F-4C61-A2C5-929BBC0EE801}"/>
              </a:ext>
            </a:extLst>
          </p:cNvPr>
          <p:cNvSpPr>
            <a:spLocks noGrp="1"/>
          </p:cNvSpPr>
          <p:nvPr>
            <p:ph type="ftr" sz="quarter" idx="11"/>
          </p:nvPr>
        </p:nvSpPr>
        <p:spPr/>
        <p:txBody>
          <a:bodyPr/>
          <a:lstStyle/>
          <a:p>
            <a:r>
              <a:rPr lang="fi-FI"/>
              <a:t>Lukustrategiat: Tietotekstin osat</a:t>
            </a:r>
          </a:p>
        </p:txBody>
      </p:sp>
      <p:sp>
        <p:nvSpPr>
          <p:cNvPr id="7" name="Dian numeron paikkamerkki 6">
            <a:extLst>
              <a:ext uri="{FF2B5EF4-FFF2-40B4-BE49-F238E27FC236}">
                <a16:creationId xmlns:a16="http://schemas.microsoft.com/office/drawing/2014/main" id="{42577404-DEBB-4368-81E9-CBB23143BC78}"/>
              </a:ext>
            </a:extLst>
          </p:cNvPr>
          <p:cNvSpPr>
            <a:spLocks noGrp="1"/>
          </p:cNvSpPr>
          <p:nvPr>
            <p:ph type="sldNum" sz="quarter" idx="12"/>
          </p:nvPr>
        </p:nvSpPr>
        <p:spPr/>
        <p:txBody>
          <a:bodyPr/>
          <a:lstStyle/>
          <a:p>
            <a:fld id="{49D43B8D-3A48-4AF4-9D47-972388EB9581}" type="slidenum">
              <a:rPr lang="fi-FI" smtClean="0"/>
              <a:pPr/>
              <a:t>14</a:t>
            </a:fld>
            <a:endParaRPr lang="fi-FI"/>
          </a:p>
        </p:txBody>
      </p:sp>
      <p:sp>
        <p:nvSpPr>
          <p:cNvPr id="2" name="Otsikko 1">
            <a:extLst>
              <a:ext uri="{FF2B5EF4-FFF2-40B4-BE49-F238E27FC236}">
                <a16:creationId xmlns:a16="http://schemas.microsoft.com/office/drawing/2014/main" id="{2948F717-90A9-4774-AFEE-E5F34E84CFBD}"/>
              </a:ext>
            </a:extLst>
          </p:cNvPr>
          <p:cNvSpPr>
            <a:spLocks noGrp="1"/>
          </p:cNvSpPr>
          <p:nvPr>
            <p:ph type="title"/>
          </p:nvPr>
        </p:nvSpPr>
        <p:spPr/>
        <p:txBody>
          <a:bodyPr>
            <a:normAutofit/>
          </a:bodyPr>
          <a:lstStyle/>
          <a:p>
            <a:pPr>
              <a:lnSpc>
                <a:spcPct val="107000"/>
              </a:lnSpc>
              <a:spcAft>
                <a:spcPts val="800"/>
              </a:spcAft>
            </a:pPr>
            <a:r>
              <a:rPr lang="fi-FI" sz="3200" dirty="0">
                <a:effectLst/>
                <a:ea typeface="Calibri" panose="020F0502020204030204" pitchFamily="34" charset="0"/>
                <a:cs typeface="Times New Roman" panose="02020603050405020304" pitchFamily="18" charset="0"/>
              </a:rPr>
              <a:t>Kun kirjoittaja raportoi omaa työskentelyään</a:t>
            </a:r>
          </a:p>
        </p:txBody>
      </p:sp>
      <p:sp>
        <p:nvSpPr>
          <p:cNvPr id="3" name="Sisällön paikkamerkki">
            <a:extLst>
              <a:ext uri="{FF2B5EF4-FFF2-40B4-BE49-F238E27FC236}">
                <a16:creationId xmlns:a16="http://schemas.microsoft.com/office/drawing/2014/main" id="{0FC27EB7-0457-4F14-9423-4BE874D4625C}"/>
              </a:ext>
            </a:extLst>
          </p:cNvPr>
          <p:cNvSpPr>
            <a:spLocks noGrp="1"/>
          </p:cNvSpPr>
          <p:nvPr>
            <p:ph sz="half" idx="1"/>
          </p:nvPr>
        </p:nvSpPr>
        <p:spPr>
          <a:xfrm>
            <a:off x="576092" y="1989024"/>
            <a:ext cx="3762560" cy="2016040"/>
          </a:xfrm>
        </p:spPr>
        <p:txBody>
          <a:bodyPr>
            <a:normAutofit lnSpcReduction="10000"/>
          </a:bodyPr>
          <a:lstStyle/>
          <a:p>
            <a:pPr>
              <a:lnSpc>
                <a:spcPct val="107000"/>
              </a:lnSpc>
              <a:spcAft>
                <a:spcPts val="800"/>
              </a:spcAft>
            </a:pPr>
            <a:r>
              <a:rPr lang="fi-FI" sz="2000" dirty="0"/>
              <a:t>Käsittelyosassa kirjoittaja </a:t>
            </a:r>
            <a:r>
              <a:rPr lang="fi-FI" sz="2000" dirty="0">
                <a:solidFill>
                  <a:srgbClr val="C00000"/>
                </a:solidFill>
              </a:rPr>
              <a:t>esittelee</a:t>
            </a:r>
            <a:r>
              <a:rPr lang="fi-FI" sz="2000" dirty="0"/>
              <a:t> myös </a:t>
            </a:r>
            <a:r>
              <a:rPr lang="fi-FI" sz="2000" dirty="0">
                <a:solidFill>
                  <a:srgbClr val="C00000"/>
                </a:solidFill>
              </a:rPr>
              <a:t>omaa työskentelyään</a:t>
            </a:r>
            <a:r>
              <a:rPr lang="fi-FI" sz="2000" dirty="0"/>
              <a:t>: esimerkiksi projektin toteutusta tai tutkimuksen tuloksia. </a:t>
            </a:r>
          </a:p>
        </p:txBody>
      </p:sp>
      <p:cxnSp>
        <p:nvCxnSpPr>
          <p:cNvPr id="11" name="Straight Arrow Connector 10" descr="Nuoli oikealle esimerkkitekstiin">
            <a:extLst>
              <a:ext uri="{FF2B5EF4-FFF2-40B4-BE49-F238E27FC236}">
                <a16:creationId xmlns:a16="http://schemas.microsoft.com/office/drawing/2014/main" id="{794CEC94-6DDD-1D9C-73D2-56149067C136}"/>
              </a:ext>
              <a:ext uri="{C183D7F6-B498-43B3-948B-1728B52AA6E4}">
                <adec:decorative xmlns:adec="http://schemas.microsoft.com/office/drawing/2017/decorative" val="0"/>
              </a:ext>
            </a:extLst>
          </p:cNvPr>
          <p:cNvCxnSpPr>
            <a:cxnSpLocks/>
          </p:cNvCxnSpPr>
          <p:nvPr/>
        </p:nvCxnSpPr>
        <p:spPr>
          <a:xfrm>
            <a:off x="4022184" y="2754416"/>
            <a:ext cx="609124" cy="1721"/>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4" name="Sisällön paikkamerkki">
            <a:extLst>
              <a:ext uri="{FF2B5EF4-FFF2-40B4-BE49-F238E27FC236}">
                <a16:creationId xmlns:a16="http://schemas.microsoft.com/office/drawing/2014/main" id="{BDA01E86-C472-288C-E2AE-3F102566F5FC}"/>
              </a:ext>
            </a:extLst>
          </p:cNvPr>
          <p:cNvSpPr txBox="1">
            <a:spLocks/>
          </p:cNvSpPr>
          <p:nvPr/>
        </p:nvSpPr>
        <p:spPr>
          <a:xfrm>
            <a:off x="596002" y="4001436"/>
            <a:ext cx="3762560" cy="1538039"/>
          </a:xfrm>
          <a:prstGeom prst="rect">
            <a:avLst/>
          </a:prstGeom>
        </p:spPr>
        <p:txBody>
          <a:bodyPr vert="horz" lIns="91440" tIns="45720" rIns="91440" bIns="45720" rtlCol="0" anchor="t">
            <a:norm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fi-FI" sz="2000" dirty="0"/>
              <a:t>Tuloksia voidaan </a:t>
            </a:r>
            <a:r>
              <a:rPr lang="fi-FI" sz="2000" dirty="0">
                <a:solidFill>
                  <a:srgbClr val="C00000"/>
                </a:solidFill>
              </a:rPr>
              <a:t>havainnollistaa </a:t>
            </a:r>
            <a:r>
              <a:rPr lang="fi-FI" sz="2000" dirty="0"/>
              <a:t>aineistoesimerkeillä, kuvioilla ja taulukoilla.</a:t>
            </a:r>
          </a:p>
        </p:txBody>
      </p:sp>
      <p:cxnSp>
        <p:nvCxnSpPr>
          <p:cNvPr id="10" name="Straight Arrow Connector 9" descr="Nuoli oikealle esimerkkitekstiin.">
            <a:extLst>
              <a:ext uri="{FF2B5EF4-FFF2-40B4-BE49-F238E27FC236}">
                <a16:creationId xmlns:a16="http://schemas.microsoft.com/office/drawing/2014/main" id="{8199020C-368C-D217-7217-E4D4551CCFB3}"/>
              </a:ext>
            </a:extLst>
          </p:cNvPr>
          <p:cNvCxnSpPr>
            <a:cxnSpLocks/>
          </p:cNvCxnSpPr>
          <p:nvPr/>
        </p:nvCxnSpPr>
        <p:spPr>
          <a:xfrm flipV="1">
            <a:off x="4067999" y="4193513"/>
            <a:ext cx="517494" cy="288032"/>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grpSp>
        <p:nvGrpSpPr>
          <p:cNvPr id="9" name="Group 8" descr="Tekstikatkelma tutkimuksen tulososasta. Tekstissä kerrotaan yhdestä tuloksesta ja näytetään esimerkki aineistosta, vastaus  opiskelijakyselyyn.">
            <a:extLst>
              <a:ext uri="{FF2B5EF4-FFF2-40B4-BE49-F238E27FC236}">
                <a16:creationId xmlns:a16="http://schemas.microsoft.com/office/drawing/2014/main" id="{2BB24807-BE48-4BD9-4A19-546263C98554}"/>
              </a:ext>
            </a:extLst>
          </p:cNvPr>
          <p:cNvGrpSpPr/>
          <p:nvPr/>
        </p:nvGrpSpPr>
        <p:grpSpPr>
          <a:xfrm>
            <a:off x="4816246" y="2307266"/>
            <a:ext cx="6859660" cy="2933646"/>
            <a:chOff x="4816246" y="2307266"/>
            <a:chExt cx="6859660" cy="2933646"/>
          </a:xfrm>
        </p:grpSpPr>
        <p:pic>
          <p:nvPicPr>
            <p:cNvPr id="8" name="Picture 7" descr="Tekstikatkelma tutkimuksen tulososasta. Tekstissä kerrotaan yhdestä tuloksesta ja näytetään esimerkki aineistosta, vastaus  opiskelijakyselyyn.">
              <a:extLst>
                <a:ext uri="{FF2B5EF4-FFF2-40B4-BE49-F238E27FC236}">
                  <a16:creationId xmlns:a16="http://schemas.microsoft.com/office/drawing/2014/main" id="{DF08C72B-8775-8330-4DAD-C60CFF1CCDC4}"/>
                </a:ext>
              </a:extLst>
            </p:cNvPr>
            <p:cNvPicPr>
              <a:picLocks noChangeAspect="1"/>
            </p:cNvPicPr>
            <p:nvPr/>
          </p:nvPicPr>
          <p:blipFill>
            <a:blip r:embed="rId3"/>
            <a:stretch>
              <a:fillRect/>
            </a:stretch>
          </p:blipFill>
          <p:spPr>
            <a:xfrm>
              <a:off x="4816246" y="2307266"/>
              <a:ext cx="6859660" cy="2448088"/>
            </a:xfrm>
            <a:prstGeom prst="rect">
              <a:avLst/>
            </a:prstGeom>
          </p:spPr>
        </p:pic>
        <p:sp>
          <p:nvSpPr>
            <p:cNvPr id="34" name="Sisällön paikkamerkki">
              <a:extLst>
                <a:ext uri="{FF2B5EF4-FFF2-40B4-BE49-F238E27FC236}">
                  <a16:creationId xmlns:a16="http://schemas.microsoft.com/office/drawing/2014/main" id="{228F0220-1384-192C-386B-E45E0C0DEEB5}"/>
                </a:ext>
              </a:extLst>
            </p:cNvPr>
            <p:cNvSpPr txBox="1">
              <a:spLocks/>
            </p:cNvSpPr>
            <p:nvPr/>
          </p:nvSpPr>
          <p:spPr>
            <a:xfrm>
              <a:off x="8856142" y="4835957"/>
              <a:ext cx="2759766" cy="404955"/>
            </a:xfrm>
            <a:prstGeom prst="rect">
              <a:avLst/>
            </a:prstGeom>
          </p:spPr>
          <p:txBody>
            <a:bodyPr vert="horz" lIns="91440" tIns="45720" rIns="91440" bIns="45720" rtlCol="0" anchor="ctr">
              <a:normAutofit/>
            </a:bodyPr>
            <a:lstStyle>
              <a:defPPr>
                <a:defRPr lang="en-FI"/>
              </a:defPPr>
              <a:lvl1pPr marL="0" algn="r" defTabSz="914400" rtl="0" eaLnBrk="1" latinLnBrk="0" hangingPunct="1">
                <a:defRPr sz="1200" b="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dirty="0"/>
                <a:t>Korkeamäki &amp; Vuorento 2021.</a:t>
              </a:r>
            </a:p>
          </p:txBody>
        </p:sp>
      </p:grpSp>
    </p:spTree>
    <p:extLst>
      <p:ext uri="{BB962C8B-B14F-4D97-AF65-F5344CB8AC3E}">
        <p14:creationId xmlns:p14="http://schemas.microsoft.com/office/powerpoint/2010/main" val="1822686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0B728DC-5FF6-2988-3C34-37FD19A9ED57}"/>
              </a:ext>
            </a:extLst>
          </p:cNvPr>
          <p:cNvSpPr>
            <a:spLocks noGrp="1"/>
          </p:cNvSpPr>
          <p:nvPr>
            <p:ph type="sldNum" sz="quarter" idx="4"/>
          </p:nvPr>
        </p:nvSpPr>
        <p:spPr/>
        <p:txBody>
          <a:bodyPr/>
          <a:lstStyle/>
          <a:p>
            <a:fld id="{49D43B8D-3A48-4AF4-9D47-972388EB9581}" type="slidenum">
              <a:rPr lang="en-FI" smtClean="0"/>
              <a:pPr/>
              <a:t>15</a:t>
            </a:fld>
            <a:endParaRPr lang="en-FI" dirty="0"/>
          </a:p>
        </p:txBody>
      </p:sp>
      <p:sp>
        <p:nvSpPr>
          <p:cNvPr id="6" name="Footer Placeholder 5">
            <a:extLst>
              <a:ext uri="{FF2B5EF4-FFF2-40B4-BE49-F238E27FC236}">
                <a16:creationId xmlns:a16="http://schemas.microsoft.com/office/drawing/2014/main" id="{3C131538-B642-559C-82FD-4DA301214E65}"/>
              </a:ext>
            </a:extLst>
          </p:cNvPr>
          <p:cNvSpPr>
            <a:spLocks noGrp="1"/>
          </p:cNvSpPr>
          <p:nvPr>
            <p:ph type="ftr" sz="quarter" idx="3"/>
          </p:nvPr>
        </p:nvSpPr>
        <p:spPr/>
        <p:txBody>
          <a:bodyPr/>
          <a:lstStyle/>
          <a:p>
            <a:r>
              <a:rPr lang="fi-FI" dirty="0"/>
              <a:t>Lukustrategiat: Tietotekstin osat</a:t>
            </a:r>
            <a:endParaRPr lang="en-FI" dirty="0"/>
          </a:p>
        </p:txBody>
      </p:sp>
      <p:sp>
        <p:nvSpPr>
          <p:cNvPr id="2" name="Title 1">
            <a:extLst>
              <a:ext uri="{FF2B5EF4-FFF2-40B4-BE49-F238E27FC236}">
                <a16:creationId xmlns:a16="http://schemas.microsoft.com/office/drawing/2014/main" id="{3744B96B-A61F-773F-C1EC-E4099E061ECE}"/>
              </a:ext>
            </a:extLst>
          </p:cNvPr>
          <p:cNvSpPr>
            <a:spLocks noGrp="1"/>
          </p:cNvSpPr>
          <p:nvPr>
            <p:ph type="title"/>
          </p:nvPr>
        </p:nvSpPr>
        <p:spPr/>
        <p:txBody>
          <a:bodyPr/>
          <a:lstStyle/>
          <a:p>
            <a:r>
              <a:rPr lang="fi-FI" dirty="0"/>
              <a:t>Kuviot ja taulukot helpottavat keskeisen tiedon ymmärtämistä</a:t>
            </a:r>
          </a:p>
        </p:txBody>
      </p:sp>
      <p:sp>
        <p:nvSpPr>
          <p:cNvPr id="3" name="Content Placeholder 2">
            <a:extLst>
              <a:ext uri="{FF2B5EF4-FFF2-40B4-BE49-F238E27FC236}">
                <a16:creationId xmlns:a16="http://schemas.microsoft.com/office/drawing/2014/main" id="{876B5F80-A616-CBAC-E4C7-83DB438441A4}"/>
              </a:ext>
            </a:extLst>
          </p:cNvPr>
          <p:cNvSpPr>
            <a:spLocks noGrp="1"/>
          </p:cNvSpPr>
          <p:nvPr>
            <p:ph sz="half" idx="1"/>
          </p:nvPr>
        </p:nvSpPr>
        <p:spPr>
          <a:xfrm>
            <a:off x="576091" y="2169021"/>
            <a:ext cx="5663925" cy="3719937"/>
          </a:xfrm>
        </p:spPr>
        <p:txBody>
          <a:bodyPr>
            <a:normAutofit/>
          </a:bodyPr>
          <a:lstStyle/>
          <a:p>
            <a:pPr marL="0" indent="0">
              <a:buNone/>
            </a:pPr>
            <a:r>
              <a:rPr lang="fi-FI" sz="2200" dirty="0"/>
              <a:t>Visuaaliset elementit tukevat tekstiä. Jotta uudesta aiheesta saa </a:t>
            </a:r>
            <a:r>
              <a:rPr lang="fi-FI" sz="2200" dirty="0">
                <a:solidFill>
                  <a:srgbClr val="C00000"/>
                </a:solidFill>
              </a:rPr>
              <a:t>kokonaiskuvan</a:t>
            </a:r>
            <a:r>
              <a:rPr lang="fi-FI" sz="2200" dirty="0"/>
              <a:t>, ihan aluksi kannattaakin silmäillä tekstin ku­vat, kuva­teks­tit, mal­li­esi­mer­kit, infograafit ja tau­lu­kot. </a:t>
            </a:r>
          </a:p>
        </p:txBody>
      </p:sp>
      <p:pic>
        <p:nvPicPr>
          <p:cNvPr id="9" name="Content Placeholder 8" descr="Esimerkki pylväsdiagrammista havainnollistamassa tutkimuksen tuloksia. Taulukon nimenä % mainitsi 1-3 tärkeintä kriteeriä muutettaessa.">
            <a:extLst>
              <a:ext uri="{FF2B5EF4-FFF2-40B4-BE49-F238E27FC236}">
                <a16:creationId xmlns:a16="http://schemas.microsoft.com/office/drawing/2014/main" id="{704AD22C-4D53-BD3C-D995-8E812AB4E36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831270" y="297028"/>
            <a:ext cx="4176464" cy="5154949"/>
          </a:xfrm>
        </p:spPr>
      </p:pic>
      <p:sp>
        <p:nvSpPr>
          <p:cNvPr id="10" name="TextBox 9">
            <a:extLst>
              <a:ext uri="{FF2B5EF4-FFF2-40B4-BE49-F238E27FC236}">
                <a16:creationId xmlns:a16="http://schemas.microsoft.com/office/drawing/2014/main" id="{E4538AEE-39FE-BC14-D4A1-D291C03B4FBD}"/>
              </a:ext>
            </a:extLst>
          </p:cNvPr>
          <p:cNvSpPr txBox="1"/>
          <p:nvPr/>
        </p:nvSpPr>
        <p:spPr>
          <a:xfrm>
            <a:off x="7896200" y="5451977"/>
            <a:ext cx="4046604" cy="461665"/>
          </a:xfrm>
          <a:prstGeom prst="rect">
            <a:avLst/>
          </a:prstGeom>
          <a:noFill/>
        </p:spPr>
        <p:txBody>
          <a:bodyPr wrap="square" rtlCol="0">
            <a:spAutoFit/>
          </a:bodyPr>
          <a:lstStyle/>
          <a:p>
            <a:pPr algn="r"/>
            <a:r>
              <a:rPr lang="fi-FI" sz="1200" dirty="0"/>
              <a:t>Lähde: Ammattikorkeakouluopiskelijoiden arvot ja asenteet 2022.</a:t>
            </a:r>
          </a:p>
        </p:txBody>
      </p:sp>
    </p:spTree>
    <p:extLst>
      <p:ext uri="{BB962C8B-B14F-4D97-AF65-F5344CB8AC3E}">
        <p14:creationId xmlns:p14="http://schemas.microsoft.com/office/powerpoint/2010/main" val="316165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6FA27A8-E3FC-3D44-C06B-52163DBCCBD6}"/>
              </a:ext>
            </a:extLst>
          </p:cNvPr>
          <p:cNvSpPr>
            <a:spLocks noGrp="1"/>
          </p:cNvSpPr>
          <p:nvPr>
            <p:ph type="ftr" sz="quarter" idx="3"/>
          </p:nvPr>
        </p:nvSpPr>
        <p:spPr/>
        <p:txBody>
          <a:bodyPr anchor="ctr">
            <a:normAutofit/>
          </a:bodyPr>
          <a:lstStyle/>
          <a:p>
            <a:pPr>
              <a:spcAft>
                <a:spcPts val="600"/>
              </a:spcAft>
            </a:pPr>
            <a:r>
              <a:rPr lang="fi-FI"/>
              <a:t>Lukustrategiat: Tietotekstin osat</a:t>
            </a:r>
            <a:endParaRPr lang="en-FI"/>
          </a:p>
        </p:txBody>
      </p:sp>
      <p:sp>
        <p:nvSpPr>
          <p:cNvPr id="6" name="Slide Number Placeholder 5">
            <a:extLst>
              <a:ext uri="{FF2B5EF4-FFF2-40B4-BE49-F238E27FC236}">
                <a16:creationId xmlns:a16="http://schemas.microsoft.com/office/drawing/2014/main" id="{8BC8DAB6-8DCC-52D7-BB21-39AFF0E3E3F0}"/>
              </a:ext>
            </a:extLst>
          </p:cNvPr>
          <p:cNvSpPr>
            <a:spLocks noGrp="1"/>
          </p:cNvSpPr>
          <p:nvPr>
            <p:ph type="sldNum" sz="quarter" idx="4"/>
          </p:nvPr>
        </p:nvSpPr>
        <p:spPr/>
        <p:txBody>
          <a:bodyPr anchor="ctr">
            <a:normAutofit/>
          </a:bodyPr>
          <a:lstStyle/>
          <a:p>
            <a:pPr>
              <a:spcAft>
                <a:spcPts val="600"/>
              </a:spcAft>
            </a:pPr>
            <a:fld id="{49D43B8D-3A48-4AF4-9D47-972388EB9581}" type="slidenum">
              <a:rPr lang="en-FI" smtClean="0"/>
              <a:pPr>
                <a:spcAft>
                  <a:spcPts val="600"/>
                </a:spcAft>
              </a:pPr>
              <a:t>16</a:t>
            </a:fld>
            <a:endParaRPr lang="en-FI"/>
          </a:p>
        </p:txBody>
      </p:sp>
      <p:sp>
        <p:nvSpPr>
          <p:cNvPr id="2" name="Title 1">
            <a:extLst>
              <a:ext uri="{FF2B5EF4-FFF2-40B4-BE49-F238E27FC236}">
                <a16:creationId xmlns:a16="http://schemas.microsoft.com/office/drawing/2014/main" id="{DD8B9C98-7C89-769F-A229-A481DDC1AD68}"/>
              </a:ext>
            </a:extLst>
          </p:cNvPr>
          <p:cNvSpPr>
            <a:spLocks noGrp="1"/>
          </p:cNvSpPr>
          <p:nvPr>
            <p:ph type="title"/>
          </p:nvPr>
        </p:nvSpPr>
        <p:spPr>
          <a:xfrm>
            <a:off x="576093" y="549049"/>
            <a:ext cx="4079748" cy="1223768"/>
          </a:xfrm>
        </p:spPr>
        <p:txBody>
          <a:bodyPr anchor="ctr">
            <a:normAutofit/>
          </a:bodyPr>
          <a:lstStyle/>
          <a:p>
            <a:r>
              <a:rPr lang="fi-FI" dirty="0"/>
              <a:t>Opiskeluvinkki</a:t>
            </a:r>
          </a:p>
        </p:txBody>
      </p:sp>
      <p:sp>
        <p:nvSpPr>
          <p:cNvPr id="3" name="Content Placeholder 2">
            <a:extLst>
              <a:ext uri="{FF2B5EF4-FFF2-40B4-BE49-F238E27FC236}">
                <a16:creationId xmlns:a16="http://schemas.microsoft.com/office/drawing/2014/main" id="{E6F9FC2A-78FD-B944-7D11-D81A83CE3CB5}"/>
              </a:ext>
            </a:extLst>
          </p:cNvPr>
          <p:cNvSpPr>
            <a:spLocks noGrp="1"/>
          </p:cNvSpPr>
          <p:nvPr>
            <p:ph sz="half" idx="1"/>
          </p:nvPr>
        </p:nvSpPr>
        <p:spPr>
          <a:xfrm>
            <a:off x="576090" y="1856413"/>
            <a:ext cx="6558921" cy="4032545"/>
          </a:xfrm>
        </p:spPr>
        <p:txBody>
          <a:bodyPr>
            <a:normAutofit fontScale="92500" lnSpcReduction="10000"/>
          </a:bodyPr>
          <a:lstStyle/>
          <a:p>
            <a:pPr marL="0" indent="0">
              <a:buNone/>
            </a:pPr>
            <a:r>
              <a:rPr lang="fi-FI" dirty="0"/>
              <a:t>Kun lukee tietotekstiä, värien käyttö ja muut visuaaliset keinot voivat auttaa myös tekstin </a:t>
            </a:r>
            <a:r>
              <a:rPr lang="fi-FI" dirty="0">
                <a:solidFill>
                  <a:srgbClr val="C00000"/>
                </a:solidFill>
              </a:rPr>
              <a:t>pääajatusten</a:t>
            </a:r>
            <a:r>
              <a:rPr lang="fi-FI" dirty="0"/>
              <a:t> erottelemisessa: </a:t>
            </a:r>
            <a:r>
              <a:rPr lang="fi-FI" u="sng" dirty="0">
                <a:solidFill>
                  <a:srgbClr val="C00000"/>
                </a:solidFill>
              </a:rPr>
              <a:t>alleviivaaminen</a:t>
            </a:r>
            <a:r>
              <a:rPr lang="fi-FI" dirty="0">
                <a:solidFill>
                  <a:srgbClr val="C00000"/>
                </a:solidFill>
              </a:rPr>
              <a:t>, ympyröiminen tai  ajatuskartan piirtäminen </a:t>
            </a:r>
            <a:r>
              <a:rPr lang="fi-FI" dirty="0"/>
              <a:t>tukevat ymmärtämistä. Hyvä keino on myös  opiskelukaverin kanssa keskusteleminen ja merkintöjen vertaileminen. </a:t>
            </a:r>
          </a:p>
        </p:txBody>
      </p:sp>
      <p:pic>
        <p:nvPicPr>
          <p:cNvPr id="11" name="Content Placeholder 10">
            <a:extLst>
              <a:ext uri="{FF2B5EF4-FFF2-40B4-BE49-F238E27FC236}">
                <a16:creationId xmlns:a16="http://schemas.microsoft.com/office/drawing/2014/main" id="{68A8B463-C6DF-CBC2-007A-67C6AFD63C7A}"/>
              </a:ext>
              <a:ext uri="{C183D7F6-B498-43B3-948B-1728B52AA6E4}">
                <adec:decorative xmlns:adec="http://schemas.microsoft.com/office/drawing/2017/decorative" val="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975865" y="549275"/>
            <a:ext cx="3560233" cy="5340350"/>
          </a:xfrm>
        </p:spPr>
      </p:pic>
      <p:sp>
        <p:nvSpPr>
          <p:cNvPr id="10" name="TextBox 9">
            <a:extLst>
              <a:ext uri="{FF2B5EF4-FFF2-40B4-BE49-F238E27FC236}">
                <a16:creationId xmlns:a16="http://schemas.microsoft.com/office/drawing/2014/main" id="{A9D1A9C1-E7D8-5E80-85ED-862B71992407}"/>
              </a:ext>
              <a:ext uri="{C183D7F6-B498-43B3-948B-1728B52AA6E4}">
                <adec:decorative xmlns:adec="http://schemas.microsoft.com/office/drawing/2017/decorative" val="1"/>
              </a:ext>
            </a:extLst>
          </p:cNvPr>
          <p:cNvSpPr txBox="1"/>
          <p:nvPr/>
        </p:nvSpPr>
        <p:spPr>
          <a:xfrm>
            <a:off x="7975865" y="5805777"/>
            <a:ext cx="3560233" cy="276999"/>
          </a:xfrm>
          <a:prstGeom prst="rect">
            <a:avLst/>
          </a:prstGeom>
          <a:noFill/>
        </p:spPr>
        <p:txBody>
          <a:bodyPr wrap="square">
            <a:spAutoFit/>
          </a:bodyPr>
          <a:lstStyle/>
          <a:p>
            <a:pPr algn="r"/>
            <a:r>
              <a:rPr lang="fi-FI" sz="1200" dirty="0"/>
              <a:t>Kuva: </a:t>
            </a:r>
            <a:r>
              <a:rPr lang="fi-FI" sz="1200" dirty="0" err="1"/>
              <a:t>Camara</a:t>
            </a:r>
            <a:r>
              <a:rPr lang="fi-FI" sz="1200" dirty="0"/>
              <a:t> </a:t>
            </a:r>
            <a:r>
              <a:rPr lang="fi-FI" sz="1200" dirty="0" err="1"/>
              <a:t>Negra</a:t>
            </a:r>
            <a:r>
              <a:rPr lang="fi-FI" sz="1200" dirty="0"/>
              <a:t> / </a:t>
            </a:r>
            <a:r>
              <a:rPr lang="fi-FI" sz="1200" dirty="0" err="1"/>
              <a:t>Unsplash</a:t>
            </a:r>
            <a:endParaRPr lang="fi-FI" sz="1200" dirty="0"/>
          </a:p>
        </p:txBody>
      </p:sp>
      <p:sp>
        <p:nvSpPr>
          <p:cNvPr id="12" name="Oval 11">
            <a:extLst>
              <a:ext uri="{FF2B5EF4-FFF2-40B4-BE49-F238E27FC236}">
                <a16:creationId xmlns:a16="http://schemas.microsoft.com/office/drawing/2014/main" id="{1884C954-920C-F3E7-FF1C-91166F0E0DA4}"/>
              </a:ext>
              <a:ext uri="{C183D7F6-B498-43B3-948B-1728B52AA6E4}">
                <adec:decorative xmlns:adec="http://schemas.microsoft.com/office/drawing/2017/decorative" val="1"/>
              </a:ext>
            </a:extLst>
          </p:cNvPr>
          <p:cNvSpPr/>
          <p:nvPr/>
        </p:nvSpPr>
        <p:spPr>
          <a:xfrm>
            <a:off x="2855640" y="3212976"/>
            <a:ext cx="2016224" cy="720080"/>
          </a:xfrm>
          <a:prstGeom prst="ellipse">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439618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8D98492-3BDC-81DD-4B2D-037B880E6FB7}"/>
              </a:ext>
            </a:extLst>
          </p:cNvPr>
          <p:cNvSpPr>
            <a:spLocks noGrp="1"/>
          </p:cNvSpPr>
          <p:nvPr>
            <p:ph type="ftr" sz="quarter" idx="3"/>
          </p:nvPr>
        </p:nvSpPr>
        <p:spPr/>
        <p:txBody>
          <a:bodyPr/>
          <a:lstStyle/>
          <a:p>
            <a:r>
              <a:rPr lang="fi-FI" dirty="0"/>
              <a:t>Lukustrategiat: Tietotekstin osat</a:t>
            </a:r>
            <a:endParaRPr lang="en-FI" dirty="0"/>
          </a:p>
        </p:txBody>
      </p:sp>
      <p:sp>
        <p:nvSpPr>
          <p:cNvPr id="5" name="Slide Number Placeholder 4">
            <a:extLst>
              <a:ext uri="{FF2B5EF4-FFF2-40B4-BE49-F238E27FC236}">
                <a16:creationId xmlns:a16="http://schemas.microsoft.com/office/drawing/2014/main" id="{DA58A2E6-62F9-7A40-47F8-CEE1728943C1}"/>
              </a:ext>
            </a:extLst>
          </p:cNvPr>
          <p:cNvSpPr>
            <a:spLocks noGrp="1"/>
          </p:cNvSpPr>
          <p:nvPr>
            <p:ph type="sldNum" sz="quarter" idx="4"/>
          </p:nvPr>
        </p:nvSpPr>
        <p:spPr/>
        <p:txBody>
          <a:bodyPr/>
          <a:lstStyle/>
          <a:p>
            <a:fld id="{49D43B8D-3A48-4AF4-9D47-972388EB9581}" type="slidenum">
              <a:rPr lang="en-FI" smtClean="0"/>
              <a:pPr/>
              <a:t>17</a:t>
            </a:fld>
            <a:endParaRPr lang="en-FI" dirty="0"/>
          </a:p>
        </p:txBody>
      </p:sp>
      <p:sp>
        <p:nvSpPr>
          <p:cNvPr id="2" name="Title 1">
            <a:extLst>
              <a:ext uri="{FF2B5EF4-FFF2-40B4-BE49-F238E27FC236}">
                <a16:creationId xmlns:a16="http://schemas.microsoft.com/office/drawing/2014/main" id="{42FFE866-E0D5-FEBB-AC77-95D73CDED3AC}"/>
              </a:ext>
            </a:extLst>
          </p:cNvPr>
          <p:cNvSpPr>
            <a:spLocks noGrp="1"/>
          </p:cNvSpPr>
          <p:nvPr>
            <p:ph type="ctrTitle"/>
          </p:nvPr>
        </p:nvSpPr>
        <p:spPr/>
        <p:txBody>
          <a:bodyPr/>
          <a:lstStyle/>
          <a:p>
            <a:r>
              <a:rPr lang="fi-FI" dirty="0"/>
              <a:t>Päätäntäluku – tekstin loppuosa</a:t>
            </a:r>
            <a:endParaRPr lang="fi-FI" sz="2400" i="1" dirty="0"/>
          </a:p>
        </p:txBody>
      </p:sp>
    </p:spTree>
    <p:extLst>
      <p:ext uri="{BB962C8B-B14F-4D97-AF65-F5344CB8AC3E}">
        <p14:creationId xmlns:p14="http://schemas.microsoft.com/office/powerpoint/2010/main" val="3217761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Alatunnisteen paikkamerkki 9">
            <a:extLst>
              <a:ext uri="{FF2B5EF4-FFF2-40B4-BE49-F238E27FC236}">
                <a16:creationId xmlns:a16="http://schemas.microsoft.com/office/drawing/2014/main" id="{1BB860D7-98F1-46D7-A2BA-E9C28D70B43D}"/>
              </a:ext>
            </a:extLst>
          </p:cNvPr>
          <p:cNvSpPr>
            <a:spLocks noGrp="1"/>
          </p:cNvSpPr>
          <p:nvPr>
            <p:ph type="ftr" sz="quarter" idx="10"/>
          </p:nvPr>
        </p:nvSpPr>
        <p:spPr/>
        <p:txBody>
          <a:bodyPr/>
          <a:lstStyle/>
          <a:p>
            <a:r>
              <a:rPr lang="fi-FI"/>
              <a:t>Lukustrategiat: Tietotekstin osat</a:t>
            </a:r>
            <a:endParaRPr lang="fi-FI" dirty="0"/>
          </a:p>
        </p:txBody>
      </p:sp>
      <p:sp>
        <p:nvSpPr>
          <p:cNvPr id="11" name="Dian numeron paikkamerkki 10">
            <a:extLst>
              <a:ext uri="{FF2B5EF4-FFF2-40B4-BE49-F238E27FC236}">
                <a16:creationId xmlns:a16="http://schemas.microsoft.com/office/drawing/2014/main" id="{410F6F38-318F-4739-AE1A-84153A985387}"/>
              </a:ext>
            </a:extLst>
          </p:cNvPr>
          <p:cNvSpPr>
            <a:spLocks noGrp="1"/>
          </p:cNvSpPr>
          <p:nvPr>
            <p:ph type="sldNum" sz="quarter" idx="11"/>
          </p:nvPr>
        </p:nvSpPr>
        <p:spPr/>
        <p:txBody>
          <a:bodyPr/>
          <a:lstStyle/>
          <a:p>
            <a:fld id="{49D43B8D-3A48-4AF4-9D47-972388EB9581}" type="slidenum">
              <a:rPr lang="fi-FI" smtClean="0"/>
              <a:pPr/>
              <a:t>18</a:t>
            </a:fld>
            <a:endParaRPr lang="fi-FI"/>
          </a:p>
        </p:txBody>
      </p:sp>
      <p:sp>
        <p:nvSpPr>
          <p:cNvPr id="2" name="Otsikko 1">
            <a:extLst>
              <a:ext uri="{FF2B5EF4-FFF2-40B4-BE49-F238E27FC236}">
                <a16:creationId xmlns:a16="http://schemas.microsoft.com/office/drawing/2014/main" id="{0294EB57-39D2-4FA4-B1CF-D78EE3B4E4C8}"/>
              </a:ext>
            </a:extLst>
          </p:cNvPr>
          <p:cNvSpPr>
            <a:spLocks noGrp="1"/>
          </p:cNvSpPr>
          <p:nvPr>
            <p:ph type="title"/>
          </p:nvPr>
        </p:nvSpPr>
        <p:spPr/>
        <p:txBody>
          <a:bodyPr/>
          <a:lstStyle/>
          <a:p>
            <a:r>
              <a:rPr lang="fi-FI" dirty="0"/>
              <a:t>Esimerkkejä päätäntäluvun sisällöistä</a:t>
            </a:r>
          </a:p>
        </p:txBody>
      </p:sp>
      <p:sp>
        <p:nvSpPr>
          <p:cNvPr id="3" name="Tekstin paikkamerkki 2">
            <a:extLst>
              <a:ext uri="{FF2B5EF4-FFF2-40B4-BE49-F238E27FC236}">
                <a16:creationId xmlns:a16="http://schemas.microsoft.com/office/drawing/2014/main" id="{0C8AB157-56BD-4A67-BB5D-D1F24FB2993F}"/>
              </a:ext>
            </a:extLst>
          </p:cNvPr>
          <p:cNvSpPr>
            <a:spLocks noGrp="1"/>
          </p:cNvSpPr>
          <p:nvPr>
            <p:ph type="body" idx="1"/>
          </p:nvPr>
        </p:nvSpPr>
        <p:spPr/>
        <p:txBody>
          <a:bodyPr>
            <a:normAutofit lnSpcReduction="10000"/>
          </a:bodyPr>
          <a:lstStyle/>
          <a:p>
            <a:r>
              <a:rPr lang="fi-FI" dirty="0"/>
              <a:t>Tiivis yhteenveto </a:t>
            </a:r>
          </a:p>
          <a:p>
            <a:r>
              <a:rPr lang="fi-FI" b="0" dirty="0"/>
              <a:t>työn tuloksista ja soveltamis-mahdollisuuksista</a:t>
            </a:r>
          </a:p>
        </p:txBody>
      </p:sp>
      <p:sp>
        <p:nvSpPr>
          <p:cNvPr id="5" name="Tekstin paikkamerkki 4">
            <a:extLst>
              <a:ext uri="{FF2B5EF4-FFF2-40B4-BE49-F238E27FC236}">
                <a16:creationId xmlns:a16="http://schemas.microsoft.com/office/drawing/2014/main" id="{43116ADE-9F1F-4C63-97B3-3454EEDD8EED}"/>
              </a:ext>
            </a:extLst>
          </p:cNvPr>
          <p:cNvSpPr>
            <a:spLocks noGrp="1"/>
          </p:cNvSpPr>
          <p:nvPr>
            <p:ph type="body" idx="13"/>
          </p:nvPr>
        </p:nvSpPr>
        <p:spPr/>
        <p:txBody>
          <a:bodyPr>
            <a:normAutofit fontScale="92500" lnSpcReduction="20000"/>
          </a:bodyPr>
          <a:lstStyle/>
          <a:p>
            <a:r>
              <a:rPr lang="fi-FI" dirty="0"/>
              <a:t>Prosessin arviointi</a:t>
            </a:r>
            <a:r>
              <a:rPr lang="fi-FI" b="0" dirty="0"/>
              <a:t>, johon tutkimusteksteissä sisältyy tulosten luotettavuuden ja tutkimuseettisten kysymysten arviointi.  </a:t>
            </a:r>
          </a:p>
        </p:txBody>
      </p:sp>
      <p:sp>
        <p:nvSpPr>
          <p:cNvPr id="7" name="Tekstin paikkamerkki 6">
            <a:extLst>
              <a:ext uri="{FF2B5EF4-FFF2-40B4-BE49-F238E27FC236}">
                <a16:creationId xmlns:a16="http://schemas.microsoft.com/office/drawing/2014/main" id="{5AAEEA24-BFDC-4F53-90BE-959AB117E4B8}"/>
              </a:ext>
            </a:extLst>
          </p:cNvPr>
          <p:cNvSpPr>
            <a:spLocks noGrp="1"/>
          </p:cNvSpPr>
          <p:nvPr>
            <p:ph type="body" idx="14"/>
          </p:nvPr>
        </p:nvSpPr>
        <p:spPr/>
        <p:txBody>
          <a:bodyPr>
            <a:normAutofit lnSpcReduction="10000"/>
          </a:bodyPr>
          <a:lstStyle/>
          <a:p>
            <a:r>
              <a:rPr lang="fi-FI" dirty="0"/>
              <a:t>Johtopäätökset, suositukset ja kannanotot</a:t>
            </a:r>
            <a:r>
              <a:rPr lang="fi-FI" b="0" dirty="0"/>
              <a:t> sekä mahdolliset jatkotutkimuksen aiheet </a:t>
            </a:r>
          </a:p>
        </p:txBody>
      </p:sp>
      <p:pic>
        <p:nvPicPr>
          <p:cNvPr id="6" name="Graphic 5">
            <a:extLst>
              <a:ext uri="{FF2B5EF4-FFF2-40B4-BE49-F238E27FC236}">
                <a16:creationId xmlns:a16="http://schemas.microsoft.com/office/drawing/2014/main" id="{D42CCB94-9BE1-F4BA-933B-301AE87BCF7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1253" y="2103931"/>
            <a:ext cx="1979967" cy="1979967"/>
          </a:xfrm>
          <a:prstGeom prst="rect">
            <a:avLst/>
          </a:prstGeom>
        </p:spPr>
      </p:pic>
      <p:pic>
        <p:nvPicPr>
          <p:cNvPr id="12" name="Graphic 11">
            <a:extLst>
              <a:ext uri="{FF2B5EF4-FFF2-40B4-BE49-F238E27FC236}">
                <a16:creationId xmlns:a16="http://schemas.microsoft.com/office/drawing/2014/main" id="{958A02E0-25BA-FAC6-7E58-8753013B85D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65214" y="1919543"/>
            <a:ext cx="2232248" cy="2232248"/>
          </a:xfrm>
          <a:prstGeom prst="rect">
            <a:avLst/>
          </a:prstGeom>
        </p:spPr>
      </p:pic>
      <p:pic>
        <p:nvPicPr>
          <p:cNvPr id="14" name="Graphic 13">
            <a:extLst>
              <a:ext uri="{FF2B5EF4-FFF2-40B4-BE49-F238E27FC236}">
                <a16:creationId xmlns:a16="http://schemas.microsoft.com/office/drawing/2014/main" id="{E696C38A-7875-64AA-D3A9-36FB29F2C197}"/>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052420" y="2212151"/>
            <a:ext cx="1647031" cy="1647031"/>
          </a:xfrm>
          <a:prstGeom prst="rect">
            <a:avLst/>
          </a:prstGeom>
        </p:spPr>
      </p:pic>
    </p:spTree>
    <p:extLst>
      <p:ext uri="{BB962C8B-B14F-4D97-AF65-F5344CB8AC3E}">
        <p14:creationId xmlns:p14="http://schemas.microsoft.com/office/powerpoint/2010/main" val="1498726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CCB5E61C-D8F7-76BD-878C-AAED21519FA3}"/>
              </a:ext>
            </a:extLst>
          </p:cNvPr>
          <p:cNvSpPr>
            <a:spLocks noGrp="1"/>
          </p:cNvSpPr>
          <p:nvPr>
            <p:ph type="ftr" sz="quarter" idx="11"/>
          </p:nvPr>
        </p:nvSpPr>
        <p:spPr>
          <a:xfrm>
            <a:off x="5420621" y="6023232"/>
            <a:ext cx="5599925" cy="536075"/>
          </a:xfrm>
        </p:spPr>
        <p:txBody>
          <a:bodyPr/>
          <a:lstStyle/>
          <a:p>
            <a:r>
              <a:rPr lang="fi-FI" dirty="0"/>
              <a:t>Lukustrategiat: Tietotekstin osat</a:t>
            </a:r>
            <a:endParaRPr lang="en-FI" dirty="0"/>
          </a:p>
        </p:txBody>
      </p:sp>
      <p:sp>
        <p:nvSpPr>
          <p:cNvPr id="7" name="Slide Number Placeholder 6">
            <a:extLst>
              <a:ext uri="{FF2B5EF4-FFF2-40B4-BE49-F238E27FC236}">
                <a16:creationId xmlns:a16="http://schemas.microsoft.com/office/drawing/2014/main" id="{5DE08E3C-F986-E5DA-5A0B-4A17F0DECA44}"/>
              </a:ext>
            </a:extLst>
          </p:cNvPr>
          <p:cNvSpPr>
            <a:spLocks noGrp="1"/>
          </p:cNvSpPr>
          <p:nvPr>
            <p:ph type="sldNum" sz="quarter" idx="12"/>
          </p:nvPr>
        </p:nvSpPr>
        <p:spPr/>
        <p:txBody>
          <a:bodyPr/>
          <a:lstStyle/>
          <a:p>
            <a:fld id="{49D43B8D-3A48-4AF4-9D47-972388EB9581}" type="slidenum">
              <a:rPr lang="en-FI" smtClean="0"/>
              <a:pPr/>
              <a:t>19</a:t>
            </a:fld>
            <a:endParaRPr lang="en-FI" dirty="0"/>
          </a:p>
        </p:txBody>
      </p:sp>
      <p:sp>
        <p:nvSpPr>
          <p:cNvPr id="8" name="Title 7">
            <a:extLst>
              <a:ext uri="{FF2B5EF4-FFF2-40B4-BE49-F238E27FC236}">
                <a16:creationId xmlns:a16="http://schemas.microsoft.com/office/drawing/2014/main" id="{F720308F-BEAB-7A0C-228F-B9D20C01E9E1}"/>
              </a:ext>
            </a:extLst>
          </p:cNvPr>
          <p:cNvSpPr>
            <a:spLocks noGrp="1"/>
          </p:cNvSpPr>
          <p:nvPr>
            <p:ph type="title"/>
          </p:nvPr>
        </p:nvSpPr>
        <p:spPr/>
        <p:txBody>
          <a:bodyPr/>
          <a:lstStyle/>
          <a:p>
            <a:r>
              <a:rPr lang="fi-FI" dirty="0"/>
              <a:t>Tärkeät tulokset pienessä paketissa</a:t>
            </a:r>
          </a:p>
        </p:txBody>
      </p:sp>
      <p:sp>
        <p:nvSpPr>
          <p:cNvPr id="9" name="Content Placeholder 8">
            <a:extLst>
              <a:ext uri="{FF2B5EF4-FFF2-40B4-BE49-F238E27FC236}">
                <a16:creationId xmlns:a16="http://schemas.microsoft.com/office/drawing/2014/main" id="{20297CA8-BCF7-8EA9-3BB3-FE61C05FA6EB}"/>
              </a:ext>
            </a:extLst>
          </p:cNvPr>
          <p:cNvSpPr>
            <a:spLocks noGrp="1"/>
          </p:cNvSpPr>
          <p:nvPr>
            <p:ph sz="half" idx="1"/>
          </p:nvPr>
        </p:nvSpPr>
        <p:spPr>
          <a:xfrm>
            <a:off x="576092" y="1989024"/>
            <a:ext cx="4295772" cy="3839936"/>
          </a:xfrm>
        </p:spPr>
        <p:txBody>
          <a:bodyPr>
            <a:normAutofit/>
          </a:bodyPr>
          <a:lstStyle/>
          <a:p>
            <a:r>
              <a:rPr lang="fi-FI" sz="2200" dirty="0"/>
              <a:t>Yhteenveto-osasta voi saada nopeasti selville aiheen </a:t>
            </a:r>
            <a:r>
              <a:rPr lang="fi-FI" sz="2200" dirty="0">
                <a:solidFill>
                  <a:srgbClr val="C00000"/>
                </a:solidFill>
              </a:rPr>
              <a:t>tärkeimmät tulokset</a:t>
            </a:r>
            <a:r>
              <a:rPr lang="fi-FI" sz="2200" dirty="0"/>
              <a:t>.</a:t>
            </a:r>
          </a:p>
        </p:txBody>
      </p:sp>
      <p:grpSp>
        <p:nvGrpSpPr>
          <p:cNvPr id="3" name="Group 2" descr="Katkelma tekstistä, jossa kuvataan tutkimusta kirjaamisesta päiväkodissa. Jokainen katkelman virke ilmaisee yhden tutkimustyön tuloksen.">
            <a:extLst>
              <a:ext uri="{FF2B5EF4-FFF2-40B4-BE49-F238E27FC236}">
                <a16:creationId xmlns:a16="http://schemas.microsoft.com/office/drawing/2014/main" id="{8D100FC8-F668-A06D-428C-F165B12E6B2B}"/>
              </a:ext>
            </a:extLst>
          </p:cNvPr>
          <p:cNvGrpSpPr/>
          <p:nvPr/>
        </p:nvGrpSpPr>
        <p:grpSpPr>
          <a:xfrm>
            <a:off x="5116989" y="1979522"/>
            <a:ext cx="6327790" cy="2158864"/>
            <a:chOff x="5116989" y="1979522"/>
            <a:chExt cx="6327790" cy="2158864"/>
          </a:xfrm>
        </p:grpSpPr>
        <p:pic>
          <p:nvPicPr>
            <p:cNvPr id="11" name="Picture 10" descr="Katkelma tekstistä, jossa kuvataan tutkimusta kirjaamisesta päiväkodissa. Jokainen katkelman virke ilmaisee yhden tutkimustyön tuloksen.">
              <a:extLst>
                <a:ext uri="{FF2B5EF4-FFF2-40B4-BE49-F238E27FC236}">
                  <a16:creationId xmlns:a16="http://schemas.microsoft.com/office/drawing/2014/main" id="{878A39A1-5722-7818-A9D4-761327E04877}"/>
                </a:ext>
              </a:extLst>
            </p:cNvPr>
            <p:cNvPicPr>
              <a:picLocks noChangeAspect="1"/>
            </p:cNvPicPr>
            <p:nvPr/>
          </p:nvPicPr>
          <p:blipFill>
            <a:blip r:embed="rId3"/>
            <a:stretch>
              <a:fillRect/>
            </a:stretch>
          </p:blipFill>
          <p:spPr>
            <a:xfrm>
              <a:off x="5116989" y="1979522"/>
              <a:ext cx="6327790" cy="1773699"/>
            </a:xfrm>
            <a:prstGeom prst="rect">
              <a:avLst/>
            </a:prstGeom>
          </p:spPr>
        </p:pic>
        <p:sp>
          <p:nvSpPr>
            <p:cNvPr id="2" name="Sisällön paikkamerkki">
              <a:extLst>
                <a:ext uri="{FF2B5EF4-FFF2-40B4-BE49-F238E27FC236}">
                  <a16:creationId xmlns:a16="http://schemas.microsoft.com/office/drawing/2014/main" id="{E9D90C7B-C16F-CF2F-CC87-07E900DC81B3}"/>
                </a:ext>
              </a:extLst>
            </p:cNvPr>
            <p:cNvSpPr txBox="1">
              <a:spLocks/>
            </p:cNvSpPr>
            <p:nvPr/>
          </p:nvSpPr>
          <p:spPr>
            <a:xfrm>
              <a:off x="9192344" y="3768586"/>
              <a:ext cx="2195778" cy="369800"/>
            </a:xfrm>
            <a:prstGeom prst="rect">
              <a:avLst/>
            </a:prstGeom>
          </p:spPr>
          <p:txBody>
            <a:bodyPr vert="horz" lIns="91440" tIns="45720" rIns="91440" bIns="45720" rtlCol="0" anchor="ctr">
              <a:normAutofit/>
            </a:bodyPr>
            <a:lstStyle>
              <a:defPPr>
                <a:defRPr lang="en-FI"/>
              </a:defPPr>
              <a:lvl1pPr marL="0" algn="r" defTabSz="914400" rtl="0" eaLnBrk="1" latinLnBrk="0" hangingPunct="1">
                <a:defRPr sz="1200" b="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dirty="0"/>
                <a:t>Lähde: Pyhäniemi 2017.</a:t>
              </a:r>
            </a:p>
          </p:txBody>
        </p:sp>
      </p:grpSp>
      <p:grpSp>
        <p:nvGrpSpPr>
          <p:cNvPr id="4" name="Group 3" descr="Katkelma tutkimusraportista, joka käsittelee opiskelijoiden kokemuksia oppimisvaikeuksista. Katkelmasta käy ilmi, että tutkimus vahvistaa aiempien tutkimusten tuloksia. ">
            <a:extLst>
              <a:ext uri="{FF2B5EF4-FFF2-40B4-BE49-F238E27FC236}">
                <a16:creationId xmlns:a16="http://schemas.microsoft.com/office/drawing/2014/main" id="{C5746748-7374-EC18-418E-C5CB46DEF735}"/>
              </a:ext>
            </a:extLst>
          </p:cNvPr>
          <p:cNvGrpSpPr/>
          <p:nvPr/>
        </p:nvGrpSpPr>
        <p:grpSpPr>
          <a:xfrm>
            <a:off x="4486413" y="4415399"/>
            <a:ext cx="6958366" cy="1439294"/>
            <a:chOff x="4486413" y="4415399"/>
            <a:chExt cx="6958366" cy="1439294"/>
          </a:xfrm>
        </p:grpSpPr>
        <p:pic>
          <p:nvPicPr>
            <p:cNvPr id="13" name="Picture 12" descr="Katkelma tutkimusraportista, joka käsittelee opiskelijoiden kokemuksia oppimisvaikeuksista. Katkelmasta käy ilmi, että tutkimus vahvistaa aiempien tutkimusten tuloksia. ">
              <a:extLst>
                <a:ext uri="{FF2B5EF4-FFF2-40B4-BE49-F238E27FC236}">
                  <a16:creationId xmlns:a16="http://schemas.microsoft.com/office/drawing/2014/main" id="{C7FB3355-563A-57EE-6D88-901FE0DC2AEF}"/>
                </a:ext>
              </a:extLst>
            </p:cNvPr>
            <p:cNvPicPr>
              <a:picLocks noChangeAspect="1"/>
            </p:cNvPicPr>
            <p:nvPr/>
          </p:nvPicPr>
          <p:blipFill>
            <a:blip r:embed="rId4"/>
            <a:stretch>
              <a:fillRect/>
            </a:stretch>
          </p:blipFill>
          <p:spPr>
            <a:xfrm>
              <a:off x="4486413" y="4415399"/>
              <a:ext cx="6936121" cy="1053807"/>
            </a:xfrm>
            <a:prstGeom prst="rect">
              <a:avLst/>
            </a:prstGeom>
          </p:spPr>
        </p:pic>
        <p:sp>
          <p:nvSpPr>
            <p:cNvPr id="16" name="Sisällön paikkamerkki">
              <a:extLst>
                <a:ext uri="{FF2B5EF4-FFF2-40B4-BE49-F238E27FC236}">
                  <a16:creationId xmlns:a16="http://schemas.microsoft.com/office/drawing/2014/main" id="{1E3405CC-C877-0DEB-B732-ADD14D345338}"/>
                </a:ext>
              </a:extLst>
            </p:cNvPr>
            <p:cNvSpPr txBox="1">
              <a:spLocks/>
            </p:cNvSpPr>
            <p:nvPr/>
          </p:nvSpPr>
          <p:spPr>
            <a:xfrm>
              <a:off x="8291424" y="5552269"/>
              <a:ext cx="3153355" cy="302424"/>
            </a:xfrm>
            <a:prstGeom prst="rect">
              <a:avLst/>
            </a:prstGeom>
          </p:spPr>
          <p:txBody>
            <a:bodyPr vert="horz" lIns="91440" tIns="45720" rIns="91440" bIns="45720" rtlCol="0" anchor="ctr">
              <a:normAutofit/>
            </a:bodyPr>
            <a:lstStyle>
              <a:defPPr>
                <a:defRPr lang="en-FI"/>
              </a:defPPr>
              <a:lvl1pPr marL="0" algn="r" defTabSz="914400" rtl="0" eaLnBrk="1" latinLnBrk="0" hangingPunct="1">
                <a:defRPr sz="1200" b="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dirty="0"/>
                <a:t>Lähde: Korkeamäki &amp; Vuorento 2021.</a:t>
              </a:r>
            </a:p>
          </p:txBody>
        </p:sp>
      </p:grpSp>
    </p:spTree>
    <p:extLst>
      <p:ext uri="{BB962C8B-B14F-4D97-AF65-F5344CB8AC3E}">
        <p14:creationId xmlns:p14="http://schemas.microsoft.com/office/powerpoint/2010/main" val="1454408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4ACC416-C72F-5B89-4DD6-C5891A4B63BF}"/>
              </a:ext>
              <a:ext uri="{C183D7F6-B498-43B3-948B-1728B52AA6E4}">
                <adec:decorative xmlns:adec="http://schemas.microsoft.com/office/drawing/2017/decorative" val="0"/>
              </a:ext>
            </a:extLst>
          </p:cNvPr>
          <p:cNvSpPr>
            <a:spLocks noGrp="1"/>
          </p:cNvSpPr>
          <p:nvPr>
            <p:ph type="ftr" sz="quarter" idx="11"/>
          </p:nvPr>
        </p:nvSpPr>
        <p:spPr/>
        <p:txBody>
          <a:bodyPr/>
          <a:lstStyle/>
          <a:p>
            <a:r>
              <a:rPr lang="fi-FI"/>
              <a:t>Lukustrategiat: Tietotekstin osat</a:t>
            </a:r>
            <a:endParaRPr lang="en-FI" dirty="0"/>
          </a:p>
        </p:txBody>
      </p:sp>
      <p:sp>
        <p:nvSpPr>
          <p:cNvPr id="6" name="Slide Number Placeholder 5">
            <a:extLst>
              <a:ext uri="{FF2B5EF4-FFF2-40B4-BE49-F238E27FC236}">
                <a16:creationId xmlns:a16="http://schemas.microsoft.com/office/drawing/2014/main" id="{A213687A-F473-D323-B487-130DFE06B2C0}"/>
              </a:ext>
            </a:extLst>
          </p:cNvPr>
          <p:cNvSpPr>
            <a:spLocks noGrp="1"/>
          </p:cNvSpPr>
          <p:nvPr>
            <p:ph type="sldNum" sz="quarter" idx="12"/>
          </p:nvPr>
        </p:nvSpPr>
        <p:spPr/>
        <p:txBody>
          <a:bodyPr/>
          <a:lstStyle/>
          <a:p>
            <a:fld id="{49D43B8D-3A48-4AF4-9D47-972388EB9581}" type="slidenum">
              <a:rPr lang="en-FI" smtClean="0"/>
              <a:pPr/>
              <a:t>2</a:t>
            </a:fld>
            <a:endParaRPr lang="en-FI" dirty="0"/>
          </a:p>
        </p:txBody>
      </p:sp>
      <p:sp>
        <p:nvSpPr>
          <p:cNvPr id="2" name="Title 1">
            <a:extLst>
              <a:ext uri="{FF2B5EF4-FFF2-40B4-BE49-F238E27FC236}">
                <a16:creationId xmlns:a16="http://schemas.microsoft.com/office/drawing/2014/main" id="{11CB7BC5-0D7F-7536-4F8C-B1417D921427}"/>
              </a:ext>
            </a:extLst>
          </p:cNvPr>
          <p:cNvSpPr>
            <a:spLocks noGrp="1"/>
          </p:cNvSpPr>
          <p:nvPr>
            <p:ph type="title"/>
          </p:nvPr>
        </p:nvSpPr>
        <p:spPr/>
        <p:txBody>
          <a:bodyPr/>
          <a:lstStyle/>
          <a:p>
            <a:r>
              <a:rPr lang="fi-FI" dirty="0"/>
              <a:t>Kun tuntee tietotekstien rakenteita </a:t>
            </a:r>
            <a:br>
              <a:rPr lang="fi-FI" dirty="0"/>
            </a:br>
            <a:r>
              <a:rPr lang="fi-FI" dirty="0"/>
              <a:t>ja kirjoittajien usein käyttämiä keinoja, </a:t>
            </a:r>
          </a:p>
        </p:txBody>
      </p:sp>
      <p:sp>
        <p:nvSpPr>
          <p:cNvPr id="3" name="Content Placeholder 2">
            <a:extLst>
              <a:ext uri="{FF2B5EF4-FFF2-40B4-BE49-F238E27FC236}">
                <a16:creationId xmlns:a16="http://schemas.microsoft.com/office/drawing/2014/main" id="{A360DFBE-366B-617F-CED6-43FA371CAB11}"/>
              </a:ext>
            </a:extLst>
          </p:cNvPr>
          <p:cNvSpPr>
            <a:spLocks noGrp="1"/>
          </p:cNvSpPr>
          <p:nvPr>
            <p:ph sz="half" idx="1"/>
          </p:nvPr>
        </p:nvSpPr>
        <p:spPr>
          <a:xfrm>
            <a:off x="576092" y="1989024"/>
            <a:ext cx="9408340" cy="3744232"/>
          </a:xfrm>
        </p:spPr>
        <p:txBody>
          <a:bodyPr>
            <a:normAutofit fontScale="92500"/>
          </a:bodyPr>
          <a:lstStyle/>
          <a:p>
            <a:r>
              <a:rPr lang="fi-FI" dirty="0"/>
              <a:t>voi </a:t>
            </a:r>
            <a:r>
              <a:rPr lang="fi-FI" dirty="0">
                <a:solidFill>
                  <a:srgbClr val="C00000"/>
                </a:solidFill>
              </a:rPr>
              <a:t>löytää itselle relevanttia tietoa </a:t>
            </a:r>
            <a:r>
              <a:rPr lang="fi-FI" dirty="0"/>
              <a:t>nopeammin ja helpommin.</a:t>
            </a:r>
          </a:p>
          <a:p>
            <a:r>
              <a:rPr lang="fi-FI" dirty="0"/>
              <a:t>oppii tunnistamaan monipuolisesti </a:t>
            </a:r>
            <a:r>
              <a:rPr lang="fi-FI" dirty="0">
                <a:solidFill>
                  <a:srgbClr val="C00000"/>
                </a:solidFill>
              </a:rPr>
              <a:t>omalla alalla </a:t>
            </a:r>
            <a:r>
              <a:rPr lang="fi-FI" dirty="0"/>
              <a:t>eri tarkoituksissa käytettävää </a:t>
            </a:r>
            <a:r>
              <a:rPr lang="fi-FI" dirty="0">
                <a:solidFill>
                  <a:srgbClr val="C00000"/>
                </a:solidFill>
              </a:rPr>
              <a:t>sanastoa ja keskustelutapaa</a:t>
            </a:r>
            <a:r>
              <a:rPr lang="fi-FI" dirty="0"/>
              <a:t>.</a:t>
            </a:r>
          </a:p>
          <a:p>
            <a:r>
              <a:rPr lang="fi-FI" dirty="0"/>
              <a:t>saa </a:t>
            </a:r>
            <a:r>
              <a:rPr lang="fi-FI" dirty="0">
                <a:solidFill>
                  <a:srgbClr val="C00000"/>
                </a:solidFill>
              </a:rPr>
              <a:t>malleja</a:t>
            </a:r>
            <a:r>
              <a:rPr lang="fi-FI" dirty="0"/>
              <a:t>, joita voi käyttää myös omissa teksteissä.</a:t>
            </a:r>
          </a:p>
          <a:p>
            <a:r>
              <a:rPr lang="fi-FI" dirty="0"/>
              <a:t>Tämän esityksen esimerkit on poimittu sekä akateemisista teksteistä että opiskelijoiden kirjallisista töistä.</a:t>
            </a:r>
          </a:p>
          <a:p>
            <a:pPr marL="0" indent="0">
              <a:buNone/>
            </a:pPr>
            <a:endParaRPr lang="fi-FI" dirty="0"/>
          </a:p>
          <a:p>
            <a:endParaRPr lang="fi-FI" dirty="0"/>
          </a:p>
        </p:txBody>
      </p:sp>
    </p:spTree>
    <p:extLst>
      <p:ext uri="{BB962C8B-B14F-4D97-AF65-F5344CB8AC3E}">
        <p14:creationId xmlns:p14="http://schemas.microsoft.com/office/powerpoint/2010/main" val="598493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CCB5E61C-D8F7-76BD-878C-AAED21519FA3}"/>
              </a:ext>
            </a:extLst>
          </p:cNvPr>
          <p:cNvSpPr>
            <a:spLocks noGrp="1"/>
          </p:cNvSpPr>
          <p:nvPr>
            <p:ph type="ftr" sz="quarter" idx="11"/>
          </p:nvPr>
        </p:nvSpPr>
        <p:spPr>
          <a:xfrm>
            <a:off x="5376012" y="6231704"/>
            <a:ext cx="5599925" cy="329268"/>
          </a:xfrm>
        </p:spPr>
        <p:txBody>
          <a:bodyPr/>
          <a:lstStyle/>
          <a:p>
            <a:r>
              <a:rPr lang="fi-FI" dirty="0"/>
              <a:t>Lukustrategiat: Tietotekstin osat</a:t>
            </a:r>
            <a:endParaRPr lang="en-FI" dirty="0"/>
          </a:p>
        </p:txBody>
      </p:sp>
      <p:sp>
        <p:nvSpPr>
          <p:cNvPr id="7" name="Slide Number Placeholder 6">
            <a:extLst>
              <a:ext uri="{FF2B5EF4-FFF2-40B4-BE49-F238E27FC236}">
                <a16:creationId xmlns:a16="http://schemas.microsoft.com/office/drawing/2014/main" id="{5DE08E3C-F986-E5DA-5A0B-4A17F0DECA44}"/>
              </a:ext>
            </a:extLst>
          </p:cNvPr>
          <p:cNvSpPr>
            <a:spLocks noGrp="1"/>
          </p:cNvSpPr>
          <p:nvPr>
            <p:ph type="sldNum" sz="quarter" idx="12"/>
          </p:nvPr>
        </p:nvSpPr>
        <p:spPr/>
        <p:txBody>
          <a:bodyPr/>
          <a:lstStyle/>
          <a:p>
            <a:fld id="{49D43B8D-3A48-4AF4-9D47-972388EB9581}" type="slidenum">
              <a:rPr lang="en-FI" smtClean="0"/>
              <a:pPr/>
              <a:t>20</a:t>
            </a:fld>
            <a:endParaRPr lang="en-FI" dirty="0"/>
          </a:p>
        </p:txBody>
      </p:sp>
      <p:sp>
        <p:nvSpPr>
          <p:cNvPr id="8" name="Title 7">
            <a:extLst>
              <a:ext uri="{FF2B5EF4-FFF2-40B4-BE49-F238E27FC236}">
                <a16:creationId xmlns:a16="http://schemas.microsoft.com/office/drawing/2014/main" id="{F720308F-BEAB-7A0C-228F-B9D20C01E9E1}"/>
              </a:ext>
            </a:extLst>
          </p:cNvPr>
          <p:cNvSpPr>
            <a:spLocks noGrp="1"/>
          </p:cNvSpPr>
          <p:nvPr>
            <p:ph type="title"/>
          </p:nvPr>
        </p:nvSpPr>
        <p:spPr>
          <a:xfrm>
            <a:off x="576093" y="549048"/>
            <a:ext cx="11384092" cy="1307365"/>
          </a:xfrm>
        </p:spPr>
        <p:txBody>
          <a:bodyPr/>
          <a:lstStyle/>
          <a:p>
            <a:r>
              <a:rPr lang="fi-FI" dirty="0"/>
              <a:t>Prosessin, työn vahvuuksien ja tietojen luotettavuuden arviointi</a:t>
            </a:r>
          </a:p>
        </p:txBody>
      </p:sp>
      <p:sp>
        <p:nvSpPr>
          <p:cNvPr id="9" name="Content Placeholder 8">
            <a:extLst>
              <a:ext uri="{FF2B5EF4-FFF2-40B4-BE49-F238E27FC236}">
                <a16:creationId xmlns:a16="http://schemas.microsoft.com/office/drawing/2014/main" id="{20297CA8-BCF7-8EA9-3BB3-FE61C05FA6EB}"/>
              </a:ext>
            </a:extLst>
          </p:cNvPr>
          <p:cNvSpPr>
            <a:spLocks noGrp="1"/>
          </p:cNvSpPr>
          <p:nvPr>
            <p:ph sz="half" idx="1"/>
          </p:nvPr>
        </p:nvSpPr>
        <p:spPr>
          <a:xfrm>
            <a:off x="576092" y="1989024"/>
            <a:ext cx="4583804" cy="3839936"/>
          </a:xfrm>
        </p:spPr>
        <p:txBody>
          <a:bodyPr>
            <a:normAutofit/>
          </a:bodyPr>
          <a:lstStyle/>
          <a:p>
            <a:r>
              <a:rPr lang="fi-FI" sz="2000" dirty="0"/>
              <a:t>Kun projektia tai tutkimusta arvioidaan, palataan alkuun: </a:t>
            </a:r>
            <a:r>
              <a:rPr lang="fi-FI" sz="2000" dirty="0">
                <a:solidFill>
                  <a:srgbClr val="C00000"/>
                </a:solidFill>
              </a:rPr>
              <a:t>mitä haluttiin tietää tai saada aikaan </a:t>
            </a:r>
            <a:r>
              <a:rPr lang="fi-FI" sz="2000" dirty="0"/>
              <a:t>– ja päästiinkö siihen. </a:t>
            </a:r>
          </a:p>
          <a:p>
            <a:r>
              <a:rPr lang="fi-FI" sz="2000" dirty="0"/>
              <a:t>Tutkimuksellisessa tekstissä tuodaan näkyväksi myös sellaiset rajoitukset, jotka </a:t>
            </a:r>
            <a:r>
              <a:rPr lang="fi-FI" sz="2000" dirty="0">
                <a:solidFill>
                  <a:srgbClr val="C00000"/>
                </a:solidFill>
              </a:rPr>
              <a:t>vaikuttavat tuloksiin</a:t>
            </a:r>
            <a:r>
              <a:rPr lang="fi-FI" sz="2000" dirty="0"/>
              <a:t>. </a:t>
            </a:r>
          </a:p>
        </p:txBody>
      </p:sp>
      <p:grpSp>
        <p:nvGrpSpPr>
          <p:cNvPr id="18" name="Group 17" descr="Katkelmassa opiskelijat kommentoivat puutteita, joita he itse huomasivat projektityössään. Projekti oli heidän opintojensa ensimmäinen, ja he kirjoittavat myös oman kirjoitustekniikkansa heikkouksista.">
            <a:extLst>
              <a:ext uri="{FF2B5EF4-FFF2-40B4-BE49-F238E27FC236}">
                <a16:creationId xmlns:a16="http://schemas.microsoft.com/office/drawing/2014/main" id="{4C48DA0C-D7B7-AFC6-7FC3-CFF5843B3C62}"/>
              </a:ext>
            </a:extLst>
          </p:cNvPr>
          <p:cNvGrpSpPr/>
          <p:nvPr/>
        </p:nvGrpSpPr>
        <p:grpSpPr>
          <a:xfrm>
            <a:off x="6031372" y="1522183"/>
            <a:ext cx="5644534" cy="2546272"/>
            <a:chOff x="6031372" y="1522183"/>
            <a:chExt cx="5644534" cy="2546272"/>
          </a:xfrm>
        </p:grpSpPr>
        <p:pic>
          <p:nvPicPr>
            <p:cNvPr id="13" name="Picture 12" descr="Katkelmassa opiskelijat kommentoivat puutteita, joita he itse huomasivat projektityössään. Projekti oli heidän opintojensa ensimmäinen, ja he kirjoittavat myös oman kirjoitustekniikkansa heikkouksista.">
              <a:extLst>
                <a:ext uri="{FF2B5EF4-FFF2-40B4-BE49-F238E27FC236}">
                  <a16:creationId xmlns:a16="http://schemas.microsoft.com/office/drawing/2014/main" id="{94D18E05-774D-D431-2C50-432A431CE198}"/>
                </a:ext>
              </a:extLst>
            </p:cNvPr>
            <p:cNvPicPr>
              <a:picLocks noChangeAspect="1"/>
            </p:cNvPicPr>
            <p:nvPr/>
          </p:nvPicPr>
          <p:blipFill>
            <a:blip r:embed="rId3"/>
            <a:stretch>
              <a:fillRect/>
            </a:stretch>
          </p:blipFill>
          <p:spPr>
            <a:xfrm>
              <a:off x="6172135" y="1522183"/>
              <a:ext cx="5432684" cy="2024233"/>
            </a:xfrm>
            <a:prstGeom prst="rect">
              <a:avLst/>
            </a:prstGeom>
          </p:spPr>
        </p:pic>
        <p:sp>
          <p:nvSpPr>
            <p:cNvPr id="11" name="Sisällön paikkamerkki">
              <a:extLst>
                <a:ext uri="{FF2B5EF4-FFF2-40B4-BE49-F238E27FC236}">
                  <a16:creationId xmlns:a16="http://schemas.microsoft.com/office/drawing/2014/main" id="{87FD5E3C-E3F4-12D7-0083-0D748E6085D0}"/>
                </a:ext>
              </a:extLst>
            </p:cNvPr>
            <p:cNvSpPr txBox="1">
              <a:spLocks/>
            </p:cNvSpPr>
            <p:nvPr/>
          </p:nvSpPr>
          <p:spPr>
            <a:xfrm>
              <a:off x="6031372" y="3547685"/>
              <a:ext cx="5644534" cy="520770"/>
            </a:xfrm>
            <a:prstGeom prst="rect">
              <a:avLst/>
            </a:prstGeom>
          </p:spPr>
          <p:txBody>
            <a:bodyPr vert="horz" lIns="91440" tIns="45720" rIns="91440" bIns="45720" rtlCol="0" anchor="ctr">
              <a:normAutofit/>
            </a:bodyPr>
            <a:lstStyle>
              <a:defPPr>
                <a:defRPr lang="en-FI"/>
              </a:defPPr>
              <a:lvl1pPr marL="0" algn="r" defTabSz="914400" rtl="0" eaLnBrk="1" latinLnBrk="0" hangingPunct="1">
                <a:defRPr sz="1200" b="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dirty="0"/>
                <a:t>Lähde: Laurea-ammattikorkeakoulun rikosseuraamusalan sosionomi-opiskelijoiden kirjallinen tehtävä 2023.</a:t>
              </a:r>
            </a:p>
          </p:txBody>
        </p:sp>
      </p:grpSp>
      <p:grpSp>
        <p:nvGrpSpPr>
          <p:cNvPr id="19" name="Group 18" descr="katkelma tutkimusraportin päätösosasta,  joka käsittelee opiskelijoiden kokemuksia oppimisvaikeuksista. Katkelmasta käy ilmi, millainen tutkimuksen tulos on verrattuna muihin samaa teemaa koskeviin tutkimuksiin.">
            <a:extLst>
              <a:ext uri="{FF2B5EF4-FFF2-40B4-BE49-F238E27FC236}">
                <a16:creationId xmlns:a16="http://schemas.microsoft.com/office/drawing/2014/main" id="{FBD917EA-0771-143C-CAA7-DC82564C1A3C}"/>
              </a:ext>
            </a:extLst>
          </p:cNvPr>
          <p:cNvGrpSpPr/>
          <p:nvPr/>
        </p:nvGrpSpPr>
        <p:grpSpPr>
          <a:xfrm>
            <a:off x="5897259" y="4313178"/>
            <a:ext cx="5780946" cy="1780622"/>
            <a:chOff x="5897259" y="4313178"/>
            <a:chExt cx="5780946" cy="1780622"/>
          </a:xfrm>
        </p:grpSpPr>
        <p:pic>
          <p:nvPicPr>
            <p:cNvPr id="3" name="Picture 2" descr="katkelma tutkimusraportin päätösosasta,  joka käsittelee opiskelijoiden kokemuksia oppimisvaikeuksista. Katkelmasta käy ilmi, millainen tutkimuksen tulos on verrattuna muihin samaa teemaa koskeviin tutkimuksiin.">
              <a:extLst>
                <a:ext uri="{FF2B5EF4-FFF2-40B4-BE49-F238E27FC236}">
                  <a16:creationId xmlns:a16="http://schemas.microsoft.com/office/drawing/2014/main" id="{8E01E97C-A17B-3ED6-3135-0F7B765341FA}"/>
                </a:ext>
              </a:extLst>
            </p:cNvPr>
            <p:cNvPicPr>
              <a:picLocks noChangeAspect="1"/>
            </p:cNvPicPr>
            <p:nvPr/>
          </p:nvPicPr>
          <p:blipFill>
            <a:blip r:embed="rId4"/>
            <a:stretch>
              <a:fillRect/>
            </a:stretch>
          </p:blipFill>
          <p:spPr>
            <a:xfrm>
              <a:off x="5897259" y="4313178"/>
              <a:ext cx="5780946" cy="1429079"/>
            </a:xfrm>
            <a:prstGeom prst="rect">
              <a:avLst/>
            </a:prstGeom>
          </p:spPr>
        </p:pic>
        <p:sp>
          <p:nvSpPr>
            <p:cNvPr id="14" name="Sisällön paikkamerkki">
              <a:extLst>
                <a:ext uri="{FF2B5EF4-FFF2-40B4-BE49-F238E27FC236}">
                  <a16:creationId xmlns:a16="http://schemas.microsoft.com/office/drawing/2014/main" id="{F7E3E832-9344-5084-D413-5B7249416287}"/>
                </a:ext>
              </a:extLst>
            </p:cNvPr>
            <p:cNvSpPr txBox="1">
              <a:spLocks/>
            </p:cNvSpPr>
            <p:nvPr/>
          </p:nvSpPr>
          <p:spPr>
            <a:xfrm>
              <a:off x="6996301" y="5764532"/>
              <a:ext cx="4679605" cy="329268"/>
            </a:xfrm>
            <a:prstGeom prst="rect">
              <a:avLst/>
            </a:prstGeom>
          </p:spPr>
          <p:txBody>
            <a:bodyPr vert="horz" lIns="91440" tIns="45720" rIns="91440" bIns="45720" rtlCol="0" anchor="ctr">
              <a:normAutofit/>
            </a:bodyPr>
            <a:lstStyle>
              <a:defPPr>
                <a:defRPr lang="en-FI"/>
              </a:defPPr>
              <a:lvl1pPr marL="0" algn="r" defTabSz="914400" rtl="0" eaLnBrk="1" latinLnBrk="0" hangingPunct="1">
                <a:defRPr sz="1200" b="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dirty="0"/>
                <a:t>Lähde: Korkeamäki &amp; Vuorento 2021.</a:t>
              </a:r>
            </a:p>
          </p:txBody>
        </p:sp>
      </p:grpSp>
    </p:spTree>
    <p:extLst>
      <p:ext uri="{BB962C8B-B14F-4D97-AF65-F5344CB8AC3E}">
        <p14:creationId xmlns:p14="http://schemas.microsoft.com/office/powerpoint/2010/main" val="4023149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CCB5E61C-D8F7-76BD-878C-AAED21519FA3}"/>
              </a:ext>
            </a:extLst>
          </p:cNvPr>
          <p:cNvSpPr>
            <a:spLocks noGrp="1"/>
          </p:cNvSpPr>
          <p:nvPr>
            <p:ph type="ftr" sz="quarter" idx="11"/>
          </p:nvPr>
        </p:nvSpPr>
        <p:spPr/>
        <p:txBody>
          <a:bodyPr/>
          <a:lstStyle/>
          <a:p>
            <a:r>
              <a:rPr lang="fi-FI"/>
              <a:t>Lukustrategiat: Tietotekstin osat</a:t>
            </a:r>
            <a:endParaRPr lang="en-FI" dirty="0"/>
          </a:p>
        </p:txBody>
      </p:sp>
      <p:sp>
        <p:nvSpPr>
          <p:cNvPr id="7" name="Slide Number Placeholder 6">
            <a:extLst>
              <a:ext uri="{FF2B5EF4-FFF2-40B4-BE49-F238E27FC236}">
                <a16:creationId xmlns:a16="http://schemas.microsoft.com/office/drawing/2014/main" id="{5DE08E3C-F986-E5DA-5A0B-4A17F0DECA44}"/>
              </a:ext>
            </a:extLst>
          </p:cNvPr>
          <p:cNvSpPr>
            <a:spLocks noGrp="1"/>
          </p:cNvSpPr>
          <p:nvPr>
            <p:ph type="sldNum" sz="quarter" idx="12"/>
          </p:nvPr>
        </p:nvSpPr>
        <p:spPr/>
        <p:txBody>
          <a:bodyPr/>
          <a:lstStyle/>
          <a:p>
            <a:fld id="{49D43B8D-3A48-4AF4-9D47-972388EB9581}" type="slidenum">
              <a:rPr lang="en-FI" smtClean="0"/>
              <a:pPr/>
              <a:t>21</a:t>
            </a:fld>
            <a:endParaRPr lang="en-FI" dirty="0"/>
          </a:p>
        </p:txBody>
      </p:sp>
      <p:sp>
        <p:nvSpPr>
          <p:cNvPr id="8" name="Title 7">
            <a:extLst>
              <a:ext uri="{FF2B5EF4-FFF2-40B4-BE49-F238E27FC236}">
                <a16:creationId xmlns:a16="http://schemas.microsoft.com/office/drawing/2014/main" id="{F720308F-BEAB-7A0C-228F-B9D20C01E9E1}"/>
              </a:ext>
            </a:extLst>
          </p:cNvPr>
          <p:cNvSpPr>
            <a:spLocks noGrp="1"/>
          </p:cNvSpPr>
          <p:nvPr>
            <p:ph type="title"/>
          </p:nvPr>
        </p:nvSpPr>
        <p:spPr/>
        <p:txBody>
          <a:bodyPr/>
          <a:lstStyle/>
          <a:p>
            <a:r>
              <a:rPr lang="fi-FI" dirty="0"/>
              <a:t>Johtopäätökset, suositukset ja kannanotot</a:t>
            </a:r>
          </a:p>
        </p:txBody>
      </p:sp>
      <p:sp>
        <p:nvSpPr>
          <p:cNvPr id="9" name="Content Placeholder 8">
            <a:extLst>
              <a:ext uri="{FF2B5EF4-FFF2-40B4-BE49-F238E27FC236}">
                <a16:creationId xmlns:a16="http://schemas.microsoft.com/office/drawing/2014/main" id="{20297CA8-BCF7-8EA9-3BB3-FE61C05FA6EB}"/>
              </a:ext>
            </a:extLst>
          </p:cNvPr>
          <p:cNvSpPr>
            <a:spLocks noGrp="1"/>
          </p:cNvSpPr>
          <p:nvPr>
            <p:ph sz="half" idx="1"/>
          </p:nvPr>
        </p:nvSpPr>
        <p:spPr>
          <a:xfrm>
            <a:off x="626533" y="1991970"/>
            <a:ext cx="5087860" cy="3839936"/>
          </a:xfrm>
        </p:spPr>
        <p:txBody>
          <a:bodyPr>
            <a:normAutofit/>
          </a:bodyPr>
          <a:lstStyle/>
          <a:p>
            <a:r>
              <a:rPr lang="fi-FI" sz="2200" dirty="0"/>
              <a:t>Kehittäminen kuuluu asiantuntijan keskeisiin tehtäviin. Kehitys- ja tutkimusraportit päättyvätkin usein </a:t>
            </a:r>
            <a:r>
              <a:rPr lang="fi-FI" sz="2200" dirty="0">
                <a:solidFill>
                  <a:srgbClr val="C00000"/>
                </a:solidFill>
              </a:rPr>
              <a:t>huolella</a:t>
            </a:r>
            <a:r>
              <a:rPr lang="fi-FI" sz="2200" dirty="0"/>
              <a:t> </a:t>
            </a:r>
            <a:r>
              <a:rPr lang="fi-FI" sz="2200" dirty="0">
                <a:solidFill>
                  <a:srgbClr val="C00000"/>
                </a:solidFill>
              </a:rPr>
              <a:t>perusteltuihin</a:t>
            </a:r>
            <a:r>
              <a:rPr lang="fi-FI" sz="2200" dirty="0"/>
              <a:t> suosituksiin.</a:t>
            </a:r>
          </a:p>
        </p:txBody>
      </p:sp>
      <p:grpSp>
        <p:nvGrpSpPr>
          <p:cNvPr id="4" name="Group 3" descr="Katkelma opiskelijan esseen päätösosasta, jossa hän asettaa itselleen tekstin teemaan liittyviä tulevaisuuden tavoitteita. ">
            <a:extLst>
              <a:ext uri="{FF2B5EF4-FFF2-40B4-BE49-F238E27FC236}">
                <a16:creationId xmlns:a16="http://schemas.microsoft.com/office/drawing/2014/main" id="{A00D6E55-85AD-49DA-BBA6-45C8F966AF2D}"/>
              </a:ext>
            </a:extLst>
          </p:cNvPr>
          <p:cNvGrpSpPr/>
          <p:nvPr/>
        </p:nvGrpSpPr>
        <p:grpSpPr>
          <a:xfrm>
            <a:off x="5885839" y="1836500"/>
            <a:ext cx="5618622" cy="2258001"/>
            <a:chOff x="5885839" y="1836500"/>
            <a:chExt cx="5618622" cy="2258001"/>
          </a:xfrm>
        </p:grpSpPr>
        <p:pic>
          <p:nvPicPr>
            <p:cNvPr id="3" name="Picture 2" descr="Katkelma opiskelijan esseen päätösosasta, jossa hän asettaa itselleen tekstin teemaan liittyviä tulevaisuuden tavoitteita. ">
              <a:extLst>
                <a:ext uri="{FF2B5EF4-FFF2-40B4-BE49-F238E27FC236}">
                  <a16:creationId xmlns:a16="http://schemas.microsoft.com/office/drawing/2014/main" id="{357BA95D-AAB1-3E16-DC70-C9132ECA0EC1}"/>
                </a:ext>
              </a:extLst>
            </p:cNvPr>
            <p:cNvPicPr>
              <a:picLocks noChangeAspect="1"/>
            </p:cNvPicPr>
            <p:nvPr/>
          </p:nvPicPr>
          <p:blipFill>
            <a:blip r:embed="rId3"/>
            <a:stretch>
              <a:fillRect/>
            </a:stretch>
          </p:blipFill>
          <p:spPr>
            <a:xfrm>
              <a:off x="5885839" y="1836500"/>
              <a:ext cx="5618622" cy="1793989"/>
            </a:xfrm>
            <a:prstGeom prst="rect">
              <a:avLst/>
            </a:prstGeom>
          </p:spPr>
        </p:pic>
        <p:sp>
          <p:nvSpPr>
            <p:cNvPr id="2" name="Sisällön paikkamerkki">
              <a:extLst>
                <a:ext uri="{FF2B5EF4-FFF2-40B4-BE49-F238E27FC236}">
                  <a16:creationId xmlns:a16="http://schemas.microsoft.com/office/drawing/2014/main" id="{051C802D-E082-5771-21E7-31117577ED10}"/>
                </a:ext>
              </a:extLst>
            </p:cNvPr>
            <p:cNvSpPr txBox="1">
              <a:spLocks/>
            </p:cNvSpPr>
            <p:nvPr/>
          </p:nvSpPr>
          <p:spPr>
            <a:xfrm>
              <a:off x="8264101" y="3729376"/>
              <a:ext cx="3240360" cy="365125"/>
            </a:xfrm>
            <a:prstGeom prst="rect">
              <a:avLst/>
            </a:prstGeom>
          </p:spPr>
          <p:txBody>
            <a:bodyPr vert="horz" lIns="91440" tIns="45720" rIns="91440" bIns="45720" rtlCol="0" anchor="ctr">
              <a:normAutofit fontScale="85000" lnSpcReduction="20000"/>
            </a:bodyPr>
            <a:lstStyle>
              <a:defPPr>
                <a:defRPr lang="en-FI"/>
              </a:defPPr>
              <a:lvl1pPr marL="0" algn="r" defTabSz="914400" rtl="0" eaLnBrk="1" latinLnBrk="0" hangingPunct="1">
                <a:defRPr sz="1200" b="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dirty="0"/>
                <a:t>Lähde: Laurea-ammattikorkeakoulun tradenomiopiskelijan kirjallinen tehtävä 2023.</a:t>
              </a:r>
            </a:p>
          </p:txBody>
        </p:sp>
      </p:grpSp>
      <p:grpSp>
        <p:nvGrpSpPr>
          <p:cNvPr id="10" name="Group 9" descr="Katkelma artikkelitekstin johtopäätösosasta. Katkelmassa tutkijat esittävät kehittämisehdotuksia, jotka perustuvat edellä esitettyihin tutkimustuloksiin.">
            <a:extLst>
              <a:ext uri="{FF2B5EF4-FFF2-40B4-BE49-F238E27FC236}">
                <a16:creationId xmlns:a16="http://schemas.microsoft.com/office/drawing/2014/main" id="{EB15ECB7-80A8-CE15-20AE-7E4137CC26F7}"/>
              </a:ext>
            </a:extLst>
          </p:cNvPr>
          <p:cNvGrpSpPr/>
          <p:nvPr/>
        </p:nvGrpSpPr>
        <p:grpSpPr>
          <a:xfrm>
            <a:off x="5686132" y="4250821"/>
            <a:ext cx="5797910" cy="1642711"/>
            <a:chOff x="5686132" y="4250821"/>
            <a:chExt cx="5797910" cy="1642711"/>
          </a:xfrm>
        </p:grpSpPr>
        <p:pic>
          <p:nvPicPr>
            <p:cNvPr id="20" name="Picture 19" descr="Katkelma artikkelitekstin johtopäätösosasta. Katkelmassa tutkijat esittävät kehittämisehdotuksia, jotka perustuvat edellä esitettyihin tutkimustuloksiin.">
              <a:extLst>
                <a:ext uri="{FF2B5EF4-FFF2-40B4-BE49-F238E27FC236}">
                  <a16:creationId xmlns:a16="http://schemas.microsoft.com/office/drawing/2014/main" id="{FA98C3DE-9C2D-4E8F-58CF-6C21AFC364C7}"/>
                </a:ext>
              </a:extLst>
            </p:cNvPr>
            <p:cNvPicPr>
              <a:picLocks noChangeAspect="1"/>
            </p:cNvPicPr>
            <p:nvPr/>
          </p:nvPicPr>
          <p:blipFill>
            <a:blip r:embed="rId4"/>
            <a:stretch>
              <a:fillRect/>
            </a:stretch>
          </p:blipFill>
          <p:spPr>
            <a:xfrm>
              <a:off x="7811636" y="4250821"/>
              <a:ext cx="3672406" cy="1642711"/>
            </a:xfrm>
            <a:prstGeom prst="rect">
              <a:avLst/>
            </a:prstGeom>
          </p:spPr>
        </p:pic>
        <p:sp>
          <p:nvSpPr>
            <p:cNvPr id="16" name="Sisällön paikkamerkki">
              <a:extLst>
                <a:ext uri="{FF2B5EF4-FFF2-40B4-BE49-F238E27FC236}">
                  <a16:creationId xmlns:a16="http://schemas.microsoft.com/office/drawing/2014/main" id="{5EF6C55C-BAB1-4F4F-5AFA-FB91ED7D8AA2}"/>
                </a:ext>
              </a:extLst>
            </p:cNvPr>
            <p:cNvSpPr txBox="1">
              <a:spLocks/>
            </p:cNvSpPr>
            <p:nvPr/>
          </p:nvSpPr>
          <p:spPr>
            <a:xfrm>
              <a:off x="5686132" y="5528407"/>
              <a:ext cx="2041848" cy="365125"/>
            </a:xfrm>
            <a:prstGeom prst="rect">
              <a:avLst/>
            </a:prstGeom>
          </p:spPr>
          <p:txBody>
            <a:bodyPr vert="horz" lIns="91440" tIns="45720" rIns="91440" bIns="45720" rtlCol="0" anchor="ctr">
              <a:normAutofit fontScale="92500" lnSpcReduction="20000"/>
            </a:bodyPr>
            <a:lstStyle>
              <a:defPPr>
                <a:defRPr lang="en-FI"/>
              </a:defPPr>
              <a:lvl1pPr marL="0" algn="r" defTabSz="914400" rtl="0" eaLnBrk="1" latinLnBrk="0" hangingPunct="1">
                <a:defRPr sz="1200" b="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dirty="0"/>
                <a:t>Lähde: Rantanen &amp; Lindqvist 2018.</a:t>
              </a:r>
            </a:p>
            <a:p>
              <a:endParaRPr lang="fi-FI" dirty="0"/>
            </a:p>
          </p:txBody>
        </p:sp>
      </p:grpSp>
    </p:spTree>
    <p:extLst>
      <p:ext uri="{BB962C8B-B14F-4D97-AF65-F5344CB8AC3E}">
        <p14:creationId xmlns:p14="http://schemas.microsoft.com/office/powerpoint/2010/main" val="148082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AAF32D4-CBA1-A7DC-AA38-F77E01B1FB3F}"/>
              </a:ext>
            </a:extLst>
          </p:cNvPr>
          <p:cNvSpPr>
            <a:spLocks noGrp="1"/>
          </p:cNvSpPr>
          <p:nvPr>
            <p:ph type="ftr" sz="quarter" idx="11"/>
          </p:nvPr>
        </p:nvSpPr>
        <p:spPr/>
        <p:txBody>
          <a:bodyPr/>
          <a:lstStyle/>
          <a:p>
            <a:r>
              <a:rPr lang="fi-FI"/>
              <a:t>Lukustrategiat: Tietotekstin osat</a:t>
            </a:r>
            <a:endParaRPr lang="en-FI" dirty="0"/>
          </a:p>
        </p:txBody>
      </p:sp>
      <p:sp>
        <p:nvSpPr>
          <p:cNvPr id="6" name="Slide Number Placeholder 5">
            <a:extLst>
              <a:ext uri="{FF2B5EF4-FFF2-40B4-BE49-F238E27FC236}">
                <a16:creationId xmlns:a16="http://schemas.microsoft.com/office/drawing/2014/main" id="{29B7CACD-2E0D-FBD6-40DF-2A52CB12755A}"/>
              </a:ext>
            </a:extLst>
          </p:cNvPr>
          <p:cNvSpPr>
            <a:spLocks noGrp="1"/>
          </p:cNvSpPr>
          <p:nvPr>
            <p:ph type="sldNum" sz="quarter" idx="12"/>
          </p:nvPr>
        </p:nvSpPr>
        <p:spPr/>
        <p:txBody>
          <a:bodyPr/>
          <a:lstStyle/>
          <a:p>
            <a:fld id="{49D43B8D-3A48-4AF4-9D47-972388EB9581}" type="slidenum">
              <a:rPr lang="en-FI" smtClean="0"/>
              <a:pPr/>
              <a:t>22</a:t>
            </a:fld>
            <a:endParaRPr lang="en-FI" dirty="0"/>
          </a:p>
        </p:txBody>
      </p:sp>
      <p:sp>
        <p:nvSpPr>
          <p:cNvPr id="2" name="Title 1">
            <a:extLst>
              <a:ext uri="{FF2B5EF4-FFF2-40B4-BE49-F238E27FC236}">
                <a16:creationId xmlns:a16="http://schemas.microsoft.com/office/drawing/2014/main" id="{5C1221E1-1C0F-579F-728D-47FCE8A9F0AB}"/>
              </a:ext>
            </a:extLst>
          </p:cNvPr>
          <p:cNvSpPr>
            <a:spLocks noGrp="1"/>
          </p:cNvSpPr>
          <p:nvPr>
            <p:ph type="title"/>
          </p:nvPr>
        </p:nvSpPr>
        <p:spPr/>
        <p:txBody>
          <a:bodyPr/>
          <a:lstStyle/>
          <a:p>
            <a:r>
              <a:rPr lang="fi-FI" dirty="0"/>
              <a:t>Tekstinäytteiden lähteet</a:t>
            </a:r>
          </a:p>
        </p:txBody>
      </p:sp>
      <p:sp>
        <p:nvSpPr>
          <p:cNvPr id="3" name="Content Placeholder 2">
            <a:extLst>
              <a:ext uri="{FF2B5EF4-FFF2-40B4-BE49-F238E27FC236}">
                <a16:creationId xmlns:a16="http://schemas.microsoft.com/office/drawing/2014/main" id="{174EA12A-40DD-D2A3-9B8A-6111BBA305E9}"/>
              </a:ext>
            </a:extLst>
          </p:cNvPr>
          <p:cNvSpPr>
            <a:spLocks noGrp="1"/>
          </p:cNvSpPr>
          <p:nvPr>
            <p:ph sz="half" idx="1"/>
          </p:nvPr>
        </p:nvSpPr>
        <p:spPr/>
        <p:txBody>
          <a:bodyPr>
            <a:normAutofit fontScale="47500" lnSpcReduction="20000"/>
          </a:bodyPr>
          <a:lstStyle/>
          <a:p>
            <a:pPr marL="0" indent="0">
              <a:lnSpc>
                <a:spcPct val="110000"/>
              </a:lnSpc>
              <a:buNone/>
            </a:pPr>
            <a:r>
              <a:rPr lang="fi-FI" dirty="0"/>
              <a:t>Ammattikorkeakouluopiskelijoiden arvot ja asenteet 2022. Helsinki: Suomen opiskelijakuntien liitto – SAMOK ry. </a:t>
            </a:r>
            <a:r>
              <a:rPr lang="fi-FI" dirty="0">
                <a:hlinkClick r:id="rId2"/>
              </a:rPr>
              <a:t>https://samok.fi/julkaisut/selva-enemmisto-amk-opiskelijoista-ajattelee-aanestavansa-seuraavissa-vaaleissa/</a:t>
            </a:r>
            <a:r>
              <a:rPr lang="fi-FI" dirty="0"/>
              <a:t> </a:t>
            </a:r>
          </a:p>
          <a:p>
            <a:pPr marL="0" indent="0">
              <a:lnSpc>
                <a:spcPct val="110000"/>
              </a:lnSpc>
              <a:buNone/>
            </a:pPr>
            <a:r>
              <a:rPr lang="fi-FI" dirty="0"/>
              <a:t>Huumeongelmat. Käypä hoito -suositus. Suomalaisen Lääkäriseuran Duodecimin ja Päihdelääketieteen yhdistyksen asettama työryhmä. Helsinki: Suomalainen Lääkäriseura Duodecim, 2022 (viitattu 14.6.2023). Saatavilla: </a:t>
            </a:r>
            <a:r>
              <a:rPr lang="fi-FI" dirty="0">
                <a:hlinkClick r:id="rId3"/>
              </a:rPr>
              <a:t>www.kaypahoito.fi</a:t>
            </a:r>
            <a:endParaRPr lang="fi-FI" dirty="0"/>
          </a:p>
          <a:p>
            <a:pPr marL="0" indent="0">
              <a:lnSpc>
                <a:spcPct val="110000"/>
              </a:lnSpc>
              <a:buNone/>
            </a:pPr>
            <a:r>
              <a:rPr lang="fi-FI" dirty="0"/>
              <a:t>Korkeamäki, J. &amp; Vuorento, M. (2021). Ilmoitettujen terveys- ja toimintarajoitteiden vaikutus korkeakouluopiskeluun. Opetus- ja kulttuuriministeriön julkaisuja 2021:16. Helsinki: Opetus- ja kulttuuriministeriö. https://julkaisut.valtioneuvosto.fi/handle/10024/163007   </a:t>
            </a:r>
          </a:p>
          <a:p>
            <a:pPr marL="0" indent="0">
              <a:lnSpc>
                <a:spcPct val="110000"/>
              </a:lnSpc>
              <a:buNone/>
            </a:pPr>
            <a:r>
              <a:rPr lang="fi-FI" dirty="0"/>
              <a:t>Nevala, N., Pehkonen, I., Virtanen, M., Juvonen-Posti, P., Mattila-Holappa, P. ja Tanttu, A. 2023. Työn muokkauksen toimintamalli. Opas työpaikoille ja työkyvyn tuen ammattilaisille. </a:t>
            </a:r>
            <a:r>
              <a:rPr lang="fi-FI" dirty="0">
                <a:hlinkClick r:id="rId4"/>
              </a:rPr>
              <a:t>https://www.julkari.fi/bitstream/handle/10024/146545/TTL-978-952-391-052-2.pdf?sequence=1&amp;isAllowed=y</a:t>
            </a:r>
            <a:r>
              <a:rPr lang="fi-FI" dirty="0"/>
              <a:t> </a:t>
            </a:r>
          </a:p>
          <a:p>
            <a:pPr marL="0" indent="0">
              <a:lnSpc>
                <a:spcPct val="110000"/>
              </a:lnSpc>
              <a:buNone/>
            </a:pPr>
            <a:r>
              <a:rPr lang="fi-FI" dirty="0"/>
              <a:t>Pyhäniemi, S. 2017. Lastenhoitoa vai kirjaamista? Kyselytutkimus kirjaamisesta päiväkodeissa. Teoksessa Tiililä, U. &amp; Karvinen, K. (toim.) Elämän ja kuoleman tekstit. Kirjoittaminen sosiaali- ja hoitotyössä. Kotimaisten kielten keskuksen verkkojulkaisuja 50. Helsinki: Kotimaisten kielten keskus. </a:t>
            </a:r>
            <a:r>
              <a:rPr lang="fi-FI" dirty="0">
                <a:hlinkClick r:id="rId5"/>
              </a:rPr>
              <a:t>https://kaino.kotus.fi/www/verkkojulkaisut/julk50/Elaman_ja_kuoleman_tekstit.pdf</a:t>
            </a:r>
            <a:r>
              <a:rPr lang="fi-FI" dirty="0"/>
              <a:t> </a:t>
            </a:r>
          </a:p>
          <a:p>
            <a:pPr marL="0" indent="0">
              <a:lnSpc>
                <a:spcPct val="110000"/>
              </a:lnSpc>
              <a:buNone/>
            </a:pPr>
            <a:r>
              <a:rPr lang="fi-FI" dirty="0"/>
              <a:t>Rantanen, T. &amp; Lindqvist, M. 2018. Päihdekuntoutus rikoksentekijöiden kuntoutuksessa. </a:t>
            </a:r>
            <a:r>
              <a:rPr lang="nl-NL" dirty="0"/>
              <a:t>Janus vol. 26 (1) 2018, 3–20. </a:t>
            </a:r>
            <a:r>
              <a:rPr lang="nl-NL" dirty="0">
                <a:hlinkClick r:id="rId6"/>
              </a:rPr>
              <a:t>https://journal.fi/janus/article/view/63165/30876</a:t>
            </a:r>
            <a:r>
              <a:rPr lang="nl-NL" dirty="0"/>
              <a:t> </a:t>
            </a:r>
            <a:endParaRPr lang="fi-FI" dirty="0"/>
          </a:p>
          <a:p>
            <a:pPr marL="0" indent="0">
              <a:lnSpc>
                <a:spcPct val="110000"/>
              </a:lnSpc>
              <a:buNone/>
            </a:pPr>
            <a:r>
              <a:rPr lang="fi-FI" dirty="0"/>
              <a:t>Välikoski, T.-R. 2015. Kuuntelemisen taito. Viestijat.fi. Viitattu 14.6.2023. </a:t>
            </a:r>
            <a:r>
              <a:rPr lang="fi-FI" dirty="0">
                <a:hlinkClick r:id="rId7"/>
              </a:rPr>
              <a:t>https://viestijat.fi/kuuntelemisen-taito/</a:t>
            </a:r>
            <a:r>
              <a:rPr lang="fi-FI" dirty="0"/>
              <a:t>   </a:t>
            </a:r>
          </a:p>
          <a:p>
            <a:pPr marL="0" indent="0">
              <a:lnSpc>
                <a:spcPct val="110000"/>
              </a:lnSpc>
              <a:buNone/>
            </a:pPr>
            <a:r>
              <a:rPr lang="fi-FI" dirty="0"/>
              <a:t>Laurea-ammattikorkeakoulun opiskelijoiden tehtävien katkelmat julkaistu kirjoittajien luvalla. </a:t>
            </a:r>
          </a:p>
          <a:p>
            <a:pPr marL="0" indent="0">
              <a:lnSpc>
                <a:spcPct val="110000"/>
              </a:lnSpc>
              <a:buNone/>
            </a:pPr>
            <a:endParaRPr lang="fi-FI" dirty="0"/>
          </a:p>
          <a:p>
            <a:pPr algn="l"/>
            <a:endParaRPr lang="fi-FI" sz="2400" dirty="0"/>
          </a:p>
          <a:p>
            <a:pPr marL="0" indent="0" algn="l">
              <a:buNone/>
            </a:pPr>
            <a:endParaRPr lang="fi-FI" dirty="0"/>
          </a:p>
          <a:p>
            <a:pPr marL="0" indent="0">
              <a:buNone/>
            </a:pPr>
            <a:endParaRPr lang="fi-FI" dirty="0"/>
          </a:p>
        </p:txBody>
      </p:sp>
    </p:spTree>
    <p:extLst>
      <p:ext uri="{BB962C8B-B14F-4D97-AF65-F5344CB8AC3E}">
        <p14:creationId xmlns:p14="http://schemas.microsoft.com/office/powerpoint/2010/main" val="4064757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CC-lisenssin logo.">
            <a:extLst>
              <a:ext uri="{FF2B5EF4-FFF2-40B4-BE49-F238E27FC236}">
                <a16:creationId xmlns:a16="http://schemas.microsoft.com/office/drawing/2014/main" id="{8E41830F-FEB1-4BFB-919C-286CA47E79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2011" y="1778464"/>
            <a:ext cx="2467977" cy="86409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AF48FD49-EFC0-4313-9769-23978B3D2F53}"/>
              </a:ext>
            </a:extLst>
          </p:cNvPr>
          <p:cNvSpPr>
            <a:spLocks noChangeArrowheads="1"/>
          </p:cNvSpPr>
          <p:nvPr/>
        </p:nvSpPr>
        <p:spPr bwMode="auto">
          <a:xfrm>
            <a:off x="2351582" y="2858453"/>
            <a:ext cx="7488833"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i-FI" altLang="fi-FI" i="0" u="none" strike="noStrike" cap="none" normalizeH="0" baseline="0" dirty="0">
                <a:ln>
                  <a:noFill/>
                </a:ln>
                <a:effectLst/>
                <a:ea typeface="Calibri" panose="020F0502020204030204" pitchFamily="34" charset="0"/>
                <a:cs typeface="Segoe UI" panose="020B0502040204020203" pitchFamily="34" charset="0"/>
              </a:rPr>
              <a:t>©2023 Pipsa Kostamo, Sanna Kukkonen ja Kristiina Kuparinen</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i="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lang="fi-FI" altLang="fi-FI" dirty="0">
                <a:ea typeface="Times New Roman" panose="02020603050405020304" pitchFamily="18" charset="0"/>
                <a:cs typeface="Segoe UI" panose="020B0502040204020203" pitchFamily="34" charset="0"/>
              </a:rPr>
              <a:t>Lukustrategiat: Tietotekstin osat -materiaali, toukokuu 2023, jonka tekijät ovat Pipsa Kostamo, Sanna Kukkonen ja Kristiina Kuparinen, </a:t>
            </a:r>
            <a:r>
              <a:rPr kumimoji="0" lang="fi-FI" altLang="fi-FI" i="0" u="none" strike="noStrike" cap="none" normalizeH="0" baseline="0" dirty="0">
                <a:ln>
                  <a:noFill/>
                </a:ln>
                <a:effectLst/>
                <a:ea typeface="Times New Roman" panose="02020603050405020304" pitchFamily="18" charset="0"/>
                <a:cs typeface="Segoe UI" panose="020B0502040204020203" pitchFamily="34" charset="0"/>
              </a:rPr>
              <a:t>on lisensoitu</a:t>
            </a:r>
            <a:r>
              <a:rPr kumimoji="0" lang="fi-FI" altLang="fi-FI" i="0" u="none" strike="noStrike" cap="none" normalizeH="0" baseline="0" dirty="0">
                <a:ln>
                  <a:noFill/>
                </a:ln>
                <a:solidFill>
                  <a:srgbClr val="FFFFFF"/>
                </a:solidFill>
                <a:effectLst/>
                <a:ea typeface="Times New Roman" panose="02020603050405020304" pitchFamily="18" charset="0"/>
                <a:cs typeface="Segoe UI" panose="020B0502040204020203" pitchFamily="34" charset="0"/>
              </a:rPr>
              <a:t> </a:t>
            </a:r>
            <a:r>
              <a:rPr kumimoji="0" lang="fi-FI" altLang="fi-FI" i="0" u="none" strike="noStrike" cap="none" normalizeH="0" baseline="0" dirty="0">
                <a:ln>
                  <a:noFill/>
                </a:ln>
                <a:solidFill>
                  <a:srgbClr val="076CCA"/>
                </a:solidFill>
                <a:effectLst/>
                <a:ea typeface="Times New Roman" panose="02020603050405020304" pitchFamily="18" charset="0"/>
                <a:cs typeface="Segoe UI" panose="020B0502040204020203" pitchFamily="34" charset="0"/>
                <a:hlinkClick r:id="rId3"/>
              </a:rPr>
              <a:t>Creative </a:t>
            </a:r>
            <a:r>
              <a:rPr kumimoji="0" lang="fi-FI" altLang="fi-FI" i="0" u="none" strike="noStrike" cap="none" normalizeH="0" baseline="0" dirty="0" err="1">
                <a:ln>
                  <a:noFill/>
                </a:ln>
                <a:solidFill>
                  <a:srgbClr val="076CCA"/>
                </a:solidFill>
                <a:effectLst/>
                <a:ea typeface="Times New Roman" panose="02020603050405020304" pitchFamily="18" charset="0"/>
                <a:cs typeface="Segoe UI" panose="020B0502040204020203" pitchFamily="34" charset="0"/>
                <a:hlinkClick r:id="rId3"/>
              </a:rPr>
              <a:t>Commons</a:t>
            </a:r>
            <a:r>
              <a:rPr kumimoji="0" lang="fi-FI" altLang="fi-FI" i="0" u="none" strike="noStrike" cap="none" normalizeH="0" baseline="0" dirty="0">
                <a:ln>
                  <a:noFill/>
                </a:ln>
                <a:solidFill>
                  <a:srgbClr val="076CCA"/>
                </a:solidFill>
                <a:effectLst/>
                <a:ea typeface="Times New Roman" panose="02020603050405020304" pitchFamily="18" charset="0"/>
                <a:cs typeface="Segoe UI" panose="020B0502040204020203" pitchFamily="34" charset="0"/>
                <a:hlinkClick r:id="rId3"/>
              </a:rPr>
              <a:t> Nimeä 4.0 Kansainvälinen -lisenssillä</a:t>
            </a:r>
            <a:r>
              <a:rPr kumimoji="0" lang="fi-FI" altLang="fi-FI" i="0" u="none" strike="noStrike" cap="none" normalizeH="0" baseline="0" dirty="0">
                <a:ln>
                  <a:noFill/>
                </a:ln>
                <a:effectLst/>
                <a:ea typeface="Times New Roman" panose="02020603050405020304" pitchFamily="18" charset="0"/>
                <a:cs typeface="Segoe UI" panose="020B0502040204020203" pitchFamily="34" charset="0"/>
              </a:rPr>
              <a:t>. Materiaali on saatavilla osoitteessa Kielibuusti.fi.​</a:t>
            </a:r>
            <a:endParaRPr kumimoji="0" lang="fi-FI" altLang="fi-FI" i="0" u="none" strike="noStrike" cap="none" normalizeH="0" baseline="0" dirty="0">
              <a:ln>
                <a:noFill/>
              </a:ln>
              <a:effectLst/>
            </a:endParaRPr>
          </a:p>
        </p:txBody>
      </p:sp>
      <p:sp>
        <p:nvSpPr>
          <p:cNvPr id="4" name="Slide Number Placeholder 3">
            <a:extLst>
              <a:ext uri="{FF2B5EF4-FFF2-40B4-BE49-F238E27FC236}">
                <a16:creationId xmlns:a16="http://schemas.microsoft.com/office/drawing/2014/main" id="{85AE702A-A174-4189-94E2-6686FEB40C07}"/>
              </a:ext>
            </a:extLst>
          </p:cNvPr>
          <p:cNvSpPr>
            <a:spLocks noGrp="1"/>
          </p:cNvSpPr>
          <p:nvPr>
            <p:ph type="sldNum" sz="quarter" idx="4"/>
          </p:nvPr>
        </p:nvSpPr>
        <p:spPr>
          <a:xfrm>
            <a:off x="11064552" y="6108708"/>
            <a:ext cx="618026" cy="365125"/>
          </a:xfrm>
        </p:spPr>
        <p:txBody>
          <a:bodyPr/>
          <a:lstStyle/>
          <a:p>
            <a:fld id="{49D43B8D-3A48-4AF4-9D47-972388EB9581}" type="slidenum">
              <a:rPr lang="en-FI" smtClean="0"/>
              <a:pPr/>
              <a:t>23</a:t>
            </a:fld>
            <a:endParaRPr lang="en-FI" dirty="0"/>
          </a:p>
        </p:txBody>
      </p:sp>
      <p:sp>
        <p:nvSpPr>
          <p:cNvPr id="2" name="Title 1">
            <a:extLst>
              <a:ext uri="{FF2B5EF4-FFF2-40B4-BE49-F238E27FC236}">
                <a16:creationId xmlns:a16="http://schemas.microsoft.com/office/drawing/2014/main" id="{956E9974-AF69-EE56-7855-4AC1610A4EAB}"/>
              </a:ext>
            </a:extLst>
          </p:cNvPr>
          <p:cNvSpPr>
            <a:spLocks noGrp="1"/>
          </p:cNvSpPr>
          <p:nvPr>
            <p:ph type="ctrTitle"/>
          </p:nvPr>
        </p:nvSpPr>
        <p:spPr>
          <a:xfrm>
            <a:off x="551384" y="476672"/>
            <a:ext cx="4536504" cy="648072"/>
          </a:xfrm>
        </p:spPr>
        <p:txBody>
          <a:bodyPr/>
          <a:lstStyle/>
          <a:p>
            <a:r>
              <a:rPr lang="fi-FI" dirty="0">
                <a:solidFill>
                  <a:schemeClr val="bg1"/>
                </a:solidFill>
              </a:rPr>
              <a:t>Käyttöoikeus</a:t>
            </a:r>
          </a:p>
        </p:txBody>
      </p:sp>
    </p:spTree>
    <p:extLst>
      <p:ext uri="{BB962C8B-B14F-4D97-AF65-F5344CB8AC3E}">
        <p14:creationId xmlns:p14="http://schemas.microsoft.com/office/powerpoint/2010/main" val="2957710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atunnisteen paikkamerkki 3">
            <a:extLst>
              <a:ext uri="{FF2B5EF4-FFF2-40B4-BE49-F238E27FC236}">
                <a16:creationId xmlns:a16="http://schemas.microsoft.com/office/drawing/2014/main" id="{EFDC22F7-E314-409B-890F-BDE2A477B441}"/>
              </a:ext>
            </a:extLst>
          </p:cNvPr>
          <p:cNvSpPr>
            <a:spLocks noGrp="1"/>
          </p:cNvSpPr>
          <p:nvPr>
            <p:ph type="ftr" sz="quarter" idx="3"/>
          </p:nvPr>
        </p:nvSpPr>
        <p:spPr/>
        <p:txBody>
          <a:bodyPr/>
          <a:lstStyle/>
          <a:p>
            <a:r>
              <a:rPr lang="fi-FI" dirty="0"/>
              <a:t>Lukustrategiat: Tietotekstin osat</a:t>
            </a:r>
          </a:p>
        </p:txBody>
      </p:sp>
      <p:sp>
        <p:nvSpPr>
          <p:cNvPr id="5" name="Dian numeron paikkamerkki 4">
            <a:extLst>
              <a:ext uri="{FF2B5EF4-FFF2-40B4-BE49-F238E27FC236}">
                <a16:creationId xmlns:a16="http://schemas.microsoft.com/office/drawing/2014/main" id="{29C333C5-EE61-4D19-BBB1-52C3EAAA93E7}"/>
              </a:ext>
            </a:extLst>
          </p:cNvPr>
          <p:cNvSpPr>
            <a:spLocks noGrp="1"/>
          </p:cNvSpPr>
          <p:nvPr>
            <p:ph type="sldNum" sz="quarter" idx="4"/>
          </p:nvPr>
        </p:nvSpPr>
        <p:spPr/>
        <p:txBody>
          <a:bodyPr/>
          <a:lstStyle/>
          <a:p>
            <a:fld id="{49D43B8D-3A48-4AF4-9D47-972388EB9581}" type="slidenum">
              <a:rPr lang="fi-FI" smtClean="0"/>
              <a:pPr/>
              <a:t>24</a:t>
            </a:fld>
            <a:endParaRPr lang="fi-FI"/>
          </a:p>
        </p:txBody>
      </p:sp>
      <p:sp>
        <p:nvSpPr>
          <p:cNvPr id="2" name="Otsikko 1">
            <a:extLst>
              <a:ext uri="{FF2B5EF4-FFF2-40B4-BE49-F238E27FC236}">
                <a16:creationId xmlns:a16="http://schemas.microsoft.com/office/drawing/2014/main" id="{0B565C54-7D3E-4BC8-B2B3-169C36C77ACA}"/>
              </a:ext>
            </a:extLst>
          </p:cNvPr>
          <p:cNvSpPr>
            <a:spLocks noGrp="1"/>
          </p:cNvSpPr>
          <p:nvPr>
            <p:ph type="ctrTitle"/>
          </p:nvPr>
        </p:nvSpPr>
        <p:spPr/>
        <p:txBody>
          <a:bodyPr/>
          <a:lstStyle/>
          <a:p>
            <a:r>
              <a:rPr lang="fi-FI" dirty="0"/>
              <a:t>Lukemisen iloa!</a:t>
            </a:r>
          </a:p>
        </p:txBody>
      </p:sp>
      <p:sp>
        <p:nvSpPr>
          <p:cNvPr id="3" name="Alaotsikko 2">
            <a:extLst>
              <a:ext uri="{FF2B5EF4-FFF2-40B4-BE49-F238E27FC236}">
                <a16:creationId xmlns:a16="http://schemas.microsoft.com/office/drawing/2014/main" id="{6CE5FA95-E8E9-49D6-B22E-8B135DA9874A}"/>
              </a:ext>
            </a:extLst>
          </p:cNvPr>
          <p:cNvSpPr>
            <a:spLocks noGrp="1"/>
          </p:cNvSpPr>
          <p:nvPr>
            <p:ph type="subTitle" idx="1"/>
          </p:nvPr>
        </p:nvSpPr>
        <p:spPr/>
        <p:txBody>
          <a:bodyPr/>
          <a:lstStyle/>
          <a:p>
            <a:r>
              <a:rPr lang="fi-FI" b="0" i="0">
                <a:effectLst/>
                <a:latin typeface="Work Sans" pitchFamily="2" charset="0"/>
              </a:rPr>
              <a:t>kielibuusti-info@helsinki.fi</a:t>
            </a:r>
            <a:endParaRPr lang="fi-FI"/>
          </a:p>
        </p:txBody>
      </p:sp>
    </p:spTree>
    <p:extLst>
      <p:ext uri="{BB962C8B-B14F-4D97-AF65-F5344CB8AC3E}">
        <p14:creationId xmlns:p14="http://schemas.microsoft.com/office/powerpoint/2010/main" val="1272182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FE866-E0D5-FEBB-AC77-95D73CDED3AC}"/>
              </a:ext>
            </a:extLst>
          </p:cNvPr>
          <p:cNvSpPr>
            <a:spLocks noGrp="1"/>
          </p:cNvSpPr>
          <p:nvPr>
            <p:ph type="ctrTitle"/>
          </p:nvPr>
        </p:nvSpPr>
        <p:spPr/>
        <p:txBody>
          <a:bodyPr>
            <a:normAutofit fontScale="90000"/>
          </a:bodyPr>
          <a:lstStyle/>
          <a:p>
            <a:br>
              <a:rPr lang="fi-FI" dirty="0"/>
            </a:br>
            <a:br>
              <a:rPr lang="fi-FI" dirty="0"/>
            </a:br>
            <a:r>
              <a:rPr lang="fi-FI" dirty="0"/>
              <a:t>Johdanto</a:t>
            </a:r>
            <a:br>
              <a:rPr lang="fi-FI" dirty="0"/>
            </a:br>
            <a:br>
              <a:rPr lang="fi-FI" dirty="0"/>
            </a:br>
            <a:br>
              <a:rPr lang="fi-FI" dirty="0"/>
            </a:br>
            <a:br>
              <a:rPr lang="fi-FI" sz="2400" i="1" dirty="0"/>
            </a:br>
            <a:endParaRPr lang="fi-FI" sz="2400" i="1" dirty="0"/>
          </a:p>
        </p:txBody>
      </p:sp>
      <p:sp>
        <p:nvSpPr>
          <p:cNvPr id="4" name="Footer Placeholder 3">
            <a:extLst>
              <a:ext uri="{FF2B5EF4-FFF2-40B4-BE49-F238E27FC236}">
                <a16:creationId xmlns:a16="http://schemas.microsoft.com/office/drawing/2014/main" id="{18D98492-3BDC-81DD-4B2D-037B880E6FB7}"/>
              </a:ext>
            </a:extLst>
          </p:cNvPr>
          <p:cNvSpPr>
            <a:spLocks noGrp="1"/>
          </p:cNvSpPr>
          <p:nvPr>
            <p:ph type="ftr" sz="quarter" idx="3"/>
          </p:nvPr>
        </p:nvSpPr>
        <p:spPr/>
        <p:txBody>
          <a:bodyPr/>
          <a:lstStyle/>
          <a:p>
            <a:r>
              <a:rPr lang="fi-FI"/>
              <a:t>Lukustrategiat: Tietotekstin osat</a:t>
            </a:r>
            <a:endParaRPr lang="en-FI" dirty="0"/>
          </a:p>
        </p:txBody>
      </p:sp>
      <p:sp>
        <p:nvSpPr>
          <p:cNvPr id="5" name="Slide Number Placeholder 4">
            <a:extLst>
              <a:ext uri="{FF2B5EF4-FFF2-40B4-BE49-F238E27FC236}">
                <a16:creationId xmlns:a16="http://schemas.microsoft.com/office/drawing/2014/main" id="{DA58A2E6-62F9-7A40-47F8-CEE1728943C1}"/>
              </a:ext>
            </a:extLst>
          </p:cNvPr>
          <p:cNvSpPr>
            <a:spLocks noGrp="1"/>
          </p:cNvSpPr>
          <p:nvPr>
            <p:ph type="sldNum" sz="quarter" idx="4"/>
          </p:nvPr>
        </p:nvSpPr>
        <p:spPr/>
        <p:txBody>
          <a:bodyPr/>
          <a:lstStyle/>
          <a:p>
            <a:fld id="{49D43B8D-3A48-4AF4-9D47-972388EB9581}" type="slidenum">
              <a:rPr lang="en-FI" smtClean="0"/>
              <a:pPr/>
              <a:t>3</a:t>
            </a:fld>
            <a:endParaRPr lang="en-FI" dirty="0"/>
          </a:p>
        </p:txBody>
      </p:sp>
    </p:spTree>
    <p:extLst>
      <p:ext uri="{BB962C8B-B14F-4D97-AF65-F5344CB8AC3E}">
        <p14:creationId xmlns:p14="http://schemas.microsoft.com/office/powerpoint/2010/main" val="888756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latunnisteen paikkamerkki 5">
            <a:extLst>
              <a:ext uri="{FF2B5EF4-FFF2-40B4-BE49-F238E27FC236}">
                <a16:creationId xmlns:a16="http://schemas.microsoft.com/office/drawing/2014/main" id="{C370CDCA-F98F-4C61-A2C5-929BBC0EE801}"/>
              </a:ext>
              <a:ext uri="{C183D7F6-B498-43B3-948B-1728B52AA6E4}">
                <adec:decorative xmlns:adec="http://schemas.microsoft.com/office/drawing/2017/decorative" val="0"/>
              </a:ext>
            </a:extLst>
          </p:cNvPr>
          <p:cNvSpPr>
            <a:spLocks noGrp="1"/>
          </p:cNvSpPr>
          <p:nvPr>
            <p:ph type="ftr" sz="quarter" idx="3"/>
          </p:nvPr>
        </p:nvSpPr>
        <p:spPr>
          <a:xfrm>
            <a:off x="5376012" y="6064986"/>
            <a:ext cx="5599925" cy="536075"/>
          </a:xfrm>
        </p:spPr>
        <p:txBody>
          <a:bodyPr/>
          <a:lstStyle/>
          <a:p>
            <a:r>
              <a:rPr lang="fi-FI" dirty="0"/>
              <a:t>Lukustrategiat: Tietotekstin osat</a:t>
            </a:r>
          </a:p>
        </p:txBody>
      </p:sp>
      <p:sp>
        <p:nvSpPr>
          <p:cNvPr id="7" name="Dian numeron paikkamerkki 6">
            <a:extLst>
              <a:ext uri="{FF2B5EF4-FFF2-40B4-BE49-F238E27FC236}">
                <a16:creationId xmlns:a16="http://schemas.microsoft.com/office/drawing/2014/main" id="{42577404-DEBB-4368-81E9-CBB23143BC78}"/>
              </a:ext>
            </a:extLst>
          </p:cNvPr>
          <p:cNvSpPr>
            <a:spLocks noGrp="1"/>
          </p:cNvSpPr>
          <p:nvPr>
            <p:ph type="sldNum" sz="quarter" idx="4"/>
          </p:nvPr>
        </p:nvSpPr>
        <p:spPr/>
        <p:txBody>
          <a:bodyPr/>
          <a:lstStyle/>
          <a:p>
            <a:fld id="{49D43B8D-3A48-4AF4-9D47-972388EB9581}" type="slidenum">
              <a:rPr lang="fi-FI" smtClean="0"/>
              <a:pPr/>
              <a:t>4</a:t>
            </a:fld>
            <a:endParaRPr lang="fi-FI"/>
          </a:p>
        </p:txBody>
      </p:sp>
      <p:sp>
        <p:nvSpPr>
          <p:cNvPr id="2" name="Otsikko 1">
            <a:extLst>
              <a:ext uri="{FF2B5EF4-FFF2-40B4-BE49-F238E27FC236}">
                <a16:creationId xmlns:a16="http://schemas.microsoft.com/office/drawing/2014/main" id="{2948F717-90A9-4774-AFEE-E5F34E84CFBD}"/>
              </a:ext>
            </a:extLst>
          </p:cNvPr>
          <p:cNvSpPr>
            <a:spLocks noGrp="1"/>
          </p:cNvSpPr>
          <p:nvPr>
            <p:ph type="title"/>
          </p:nvPr>
        </p:nvSpPr>
        <p:spPr>
          <a:xfrm>
            <a:off x="589993" y="549047"/>
            <a:ext cx="11099815" cy="1307365"/>
          </a:xfrm>
        </p:spPr>
        <p:txBody>
          <a:bodyPr>
            <a:normAutofit/>
          </a:bodyPr>
          <a:lstStyle/>
          <a:p>
            <a:r>
              <a:rPr lang="fi-FI" dirty="0"/>
              <a:t>Johdanto houkuttelee lukemaan</a:t>
            </a:r>
          </a:p>
        </p:txBody>
      </p:sp>
      <p:sp>
        <p:nvSpPr>
          <p:cNvPr id="3" name="Sisällön paikkamerkki">
            <a:extLst>
              <a:ext uri="{FF2B5EF4-FFF2-40B4-BE49-F238E27FC236}">
                <a16:creationId xmlns:a16="http://schemas.microsoft.com/office/drawing/2014/main" id="{0FC27EB7-0457-4F14-9423-4BE874D4625C}"/>
              </a:ext>
            </a:extLst>
          </p:cNvPr>
          <p:cNvSpPr>
            <a:spLocks noGrp="1"/>
          </p:cNvSpPr>
          <p:nvPr>
            <p:ph sz="half" idx="1"/>
          </p:nvPr>
        </p:nvSpPr>
        <p:spPr>
          <a:xfrm>
            <a:off x="601846" y="1856412"/>
            <a:ext cx="4486041" cy="2237701"/>
          </a:xfrm>
        </p:spPr>
        <p:txBody>
          <a:bodyPr>
            <a:normAutofit fontScale="92500" lnSpcReduction="10000"/>
          </a:bodyPr>
          <a:lstStyle/>
          <a:p>
            <a:pPr>
              <a:lnSpc>
                <a:spcPct val="107000"/>
              </a:lnSpc>
              <a:spcAft>
                <a:spcPts val="800"/>
              </a:spcAft>
            </a:pPr>
            <a:r>
              <a:rPr lang="fi-FI" sz="2200" dirty="0">
                <a:ea typeface="+mn-lt"/>
                <a:cs typeface="+mn-lt"/>
              </a:rPr>
              <a:t>Usein lukijaa </a:t>
            </a:r>
            <a:r>
              <a:rPr lang="fi-FI" sz="2200" dirty="0">
                <a:solidFill>
                  <a:srgbClr val="C00000"/>
                </a:solidFill>
                <a:ea typeface="+mn-lt"/>
                <a:cs typeface="+mn-lt"/>
              </a:rPr>
              <a:t>autetaan tutustumaan teemaan </a:t>
            </a:r>
            <a:r>
              <a:rPr lang="fi-FI" sz="2200" dirty="0">
                <a:ea typeface="+mn-lt"/>
                <a:cs typeface="+mn-lt"/>
              </a:rPr>
              <a:t>niin, että alussa aihe liitetään ennestään tuttuihin asioihin: esimerkiksi ajattelemaan asiaa tarkemmin tai miettimään omia kokemuksiaan.</a:t>
            </a:r>
          </a:p>
        </p:txBody>
      </p:sp>
      <p:cxnSp>
        <p:nvCxnSpPr>
          <p:cNvPr id="20" name="Straight Arrow Connector 19" descr="Nuoli oikealle esimerkkitekstiin.">
            <a:extLst>
              <a:ext uri="{FF2B5EF4-FFF2-40B4-BE49-F238E27FC236}">
                <a16:creationId xmlns:a16="http://schemas.microsoft.com/office/drawing/2014/main" id="{87BEF16E-5EAC-79F4-5962-6B679D2D2D3F}"/>
              </a:ext>
            </a:extLst>
          </p:cNvPr>
          <p:cNvCxnSpPr>
            <a:cxnSpLocks/>
          </p:cNvCxnSpPr>
          <p:nvPr/>
        </p:nvCxnSpPr>
        <p:spPr>
          <a:xfrm>
            <a:off x="5158676" y="2132856"/>
            <a:ext cx="483019" cy="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grpSp>
        <p:nvGrpSpPr>
          <p:cNvPr id="4" name="Group 3" descr="Katkelma kuuntelutaidoista kertovan blogitekstin alusta. Katkelma korostaa, että vuorovaikutus ei onnistu ilman kuuntelemista.">
            <a:extLst>
              <a:ext uri="{FF2B5EF4-FFF2-40B4-BE49-F238E27FC236}">
                <a16:creationId xmlns:a16="http://schemas.microsoft.com/office/drawing/2014/main" id="{58AC0421-E0AF-15C9-7D9D-7BB37446A2CF}"/>
              </a:ext>
            </a:extLst>
          </p:cNvPr>
          <p:cNvGrpSpPr/>
          <p:nvPr/>
        </p:nvGrpSpPr>
        <p:grpSpPr>
          <a:xfrm>
            <a:off x="5896980" y="1963752"/>
            <a:ext cx="5778926" cy="1604666"/>
            <a:chOff x="5896980" y="1963752"/>
            <a:chExt cx="5778926" cy="1604666"/>
          </a:xfrm>
        </p:grpSpPr>
        <p:pic>
          <p:nvPicPr>
            <p:cNvPr id="15" name="Picture 14" descr="Katkelma kuuntelutaidoista kertovan blogitekstin alusta. Katkelma korostaa, että vuorovaikutus ei onnistu ilman kuuntelemista.  ">
              <a:extLst>
                <a:ext uri="{FF2B5EF4-FFF2-40B4-BE49-F238E27FC236}">
                  <a16:creationId xmlns:a16="http://schemas.microsoft.com/office/drawing/2014/main" id="{FE833E14-2C83-52CC-6169-8F5C02831D05}"/>
                </a:ext>
              </a:extLst>
            </p:cNvPr>
            <p:cNvPicPr>
              <a:picLocks noChangeAspect="1"/>
            </p:cNvPicPr>
            <p:nvPr/>
          </p:nvPicPr>
          <p:blipFill>
            <a:blip r:embed="rId3"/>
            <a:stretch>
              <a:fillRect/>
            </a:stretch>
          </p:blipFill>
          <p:spPr>
            <a:xfrm>
              <a:off x="5896980" y="1963752"/>
              <a:ext cx="5667185" cy="1215136"/>
            </a:xfrm>
            <a:prstGeom prst="rect">
              <a:avLst/>
            </a:prstGeom>
          </p:spPr>
        </p:pic>
        <p:sp>
          <p:nvSpPr>
            <p:cNvPr id="23" name="Sisällön paikkamerkki" descr="Lähdeviite">
              <a:extLst>
                <a:ext uri="{FF2B5EF4-FFF2-40B4-BE49-F238E27FC236}">
                  <a16:creationId xmlns:a16="http://schemas.microsoft.com/office/drawing/2014/main" id="{96FDCC1B-B854-7689-BEF7-FB3C41C7FE2F}"/>
                </a:ext>
              </a:extLst>
            </p:cNvPr>
            <p:cNvSpPr txBox="1">
              <a:spLocks/>
            </p:cNvSpPr>
            <p:nvPr/>
          </p:nvSpPr>
          <p:spPr>
            <a:xfrm>
              <a:off x="9768408" y="3215608"/>
              <a:ext cx="1907498" cy="352810"/>
            </a:xfrm>
            <a:prstGeom prst="rect">
              <a:avLst/>
            </a:prstGeom>
          </p:spPr>
          <p:txBody>
            <a:bodyPr vert="horz" lIns="91440" tIns="45720" rIns="91440" bIns="45720" rtlCol="0" anchor="t">
              <a:normAutofit/>
            </a:bodyPr>
            <a:lstStyle>
              <a:lvl1pPr marL="0" indent="0" algn="l" defTabSz="914400" rtl="0" eaLnBrk="1" latinLnBrk="0" hangingPunct="1">
                <a:lnSpc>
                  <a:spcPct val="150000"/>
                </a:lnSpc>
                <a:spcBef>
                  <a:spcPts val="1000"/>
                </a:spcBef>
                <a:buFont typeface="Arial" panose="020B0604020202020204" pitchFamily="34" charset="0"/>
                <a:buNone/>
                <a:defRPr sz="1200" b="0" i="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10000"/>
                </a:lnSpc>
              </a:pPr>
              <a:r>
                <a:rPr lang="fi-FI" dirty="0"/>
                <a:t>Lähde: Välikoski 2015. </a:t>
              </a:r>
            </a:p>
            <a:p>
              <a:pPr algn="r"/>
              <a:endParaRPr lang="fi-FI" dirty="0"/>
            </a:p>
          </p:txBody>
        </p:sp>
      </p:grpSp>
      <p:sp>
        <p:nvSpPr>
          <p:cNvPr id="29" name="Sisällön paikkamerkki">
            <a:extLst>
              <a:ext uri="{FF2B5EF4-FFF2-40B4-BE49-F238E27FC236}">
                <a16:creationId xmlns:a16="http://schemas.microsoft.com/office/drawing/2014/main" id="{7E9F0087-FD1B-F9C2-6C3F-6666768688DE}"/>
              </a:ext>
            </a:extLst>
          </p:cNvPr>
          <p:cNvSpPr txBox="1">
            <a:spLocks/>
          </p:cNvSpPr>
          <p:nvPr/>
        </p:nvSpPr>
        <p:spPr>
          <a:xfrm>
            <a:off x="570311" y="4139226"/>
            <a:ext cx="3837901" cy="1450151"/>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15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fi-FI" sz="2200" dirty="0">
                <a:solidFill>
                  <a:srgbClr val="C00000"/>
                </a:solidFill>
                <a:ea typeface="+mn-lt"/>
                <a:cs typeface="+mn-lt"/>
              </a:rPr>
              <a:t>Kontekstin hahmottaminen </a:t>
            </a:r>
            <a:r>
              <a:rPr lang="fi-FI" sz="2200" dirty="0">
                <a:ea typeface="+mn-lt"/>
                <a:cs typeface="+mn-lt"/>
              </a:rPr>
              <a:t>auttaa omaksumaan tekstin uusia käsitteitä ja sanastoa. </a:t>
            </a:r>
          </a:p>
        </p:txBody>
      </p:sp>
      <p:cxnSp>
        <p:nvCxnSpPr>
          <p:cNvPr id="22" name="Straight Arrow Connector 21" descr="Nuoli oikealle esimerkkitekstiin.">
            <a:extLst>
              <a:ext uri="{FF2B5EF4-FFF2-40B4-BE49-F238E27FC236}">
                <a16:creationId xmlns:a16="http://schemas.microsoft.com/office/drawing/2014/main" id="{76F7BEC4-F004-467B-B201-ACAAEFDB59E5}"/>
              </a:ext>
            </a:extLst>
          </p:cNvPr>
          <p:cNvCxnSpPr>
            <a:cxnSpLocks/>
          </p:cNvCxnSpPr>
          <p:nvPr/>
        </p:nvCxnSpPr>
        <p:spPr>
          <a:xfrm>
            <a:off x="4727848" y="4601346"/>
            <a:ext cx="430828" cy="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12" name="Content Placeholder 11" descr="Katkelma sosiaalialan opiskelijoiden kirjoitelmasta, joka käsittelee ryhmässä työskentelyn taitoja. Katkelmassa muistutetaan lukijaa niistä monista tilanteista, joissa muodostuu erilaisia ryhmiä. ">
            <a:extLst>
              <a:ext uri="{FF2B5EF4-FFF2-40B4-BE49-F238E27FC236}">
                <a16:creationId xmlns:a16="http://schemas.microsoft.com/office/drawing/2014/main" id="{97AEFFA4-5A3B-9BD5-2F5B-B1787DA2BA3C}"/>
              </a:ext>
            </a:extLst>
          </p:cNvPr>
          <p:cNvPicPr>
            <a:picLocks noGrp="1" noChangeAspect="1"/>
          </p:cNvPicPr>
          <p:nvPr>
            <p:ph sz="half" idx="2"/>
          </p:nvPr>
        </p:nvPicPr>
        <p:blipFill>
          <a:blip r:embed="rId4"/>
          <a:stretch>
            <a:fillRect/>
          </a:stretch>
        </p:blipFill>
        <p:spPr>
          <a:xfrm>
            <a:off x="5329863" y="4094114"/>
            <a:ext cx="6507416" cy="1014464"/>
          </a:xfrm>
        </p:spPr>
      </p:pic>
      <p:sp>
        <p:nvSpPr>
          <p:cNvPr id="8" name="Sisällön paikkamerkki" descr="Lähdeviite">
            <a:extLst>
              <a:ext uri="{FF2B5EF4-FFF2-40B4-BE49-F238E27FC236}">
                <a16:creationId xmlns:a16="http://schemas.microsoft.com/office/drawing/2014/main" id="{7449A07E-48C7-4FF4-8E5B-4B1B018C9A63}"/>
              </a:ext>
            </a:extLst>
          </p:cNvPr>
          <p:cNvSpPr>
            <a:spLocks noGrp="1"/>
          </p:cNvSpPr>
          <p:nvPr>
            <p:ph sz="half" idx="11"/>
          </p:nvPr>
        </p:nvSpPr>
        <p:spPr>
          <a:xfrm>
            <a:off x="7999379" y="5140145"/>
            <a:ext cx="3837900" cy="536075"/>
          </a:xfrm>
        </p:spPr>
        <p:txBody>
          <a:bodyPr>
            <a:normAutofit/>
          </a:bodyPr>
          <a:lstStyle/>
          <a:p>
            <a:pPr algn="r">
              <a:lnSpc>
                <a:spcPct val="110000"/>
              </a:lnSpc>
            </a:pPr>
            <a:r>
              <a:rPr lang="fi-FI" dirty="0"/>
              <a:t>Lähde: Laurea-ammattikorkeakoulun sosionomiopiskelijoiden kirjallinen tehtävä 2023.</a:t>
            </a:r>
          </a:p>
          <a:p>
            <a:endParaRPr lang="fi-FI" dirty="0"/>
          </a:p>
        </p:txBody>
      </p:sp>
    </p:spTree>
    <p:extLst>
      <p:ext uri="{BB962C8B-B14F-4D97-AF65-F5344CB8AC3E}">
        <p14:creationId xmlns:p14="http://schemas.microsoft.com/office/powerpoint/2010/main" val="1402754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latunnisteen paikkamerkki 5">
            <a:extLst>
              <a:ext uri="{FF2B5EF4-FFF2-40B4-BE49-F238E27FC236}">
                <a16:creationId xmlns:a16="http://schemas.microsoft.com/office/drawing/2014/main" id="{C370CDCA-F98F-4C61-A2C5-929BBC0EE801}"/>
              </a:ext>
            </a:extLst>
          </p:cNvPr>
          <p:cNvSpPr>
            <a:spLocks noGrp="1"/>
          </p:cNvSpPr>
          <p:nvPr>
            <p:ph type="ftr" sz="quarter" idx="11"/>
          </p:nvPr>
        </p:nvSpPr>
        <p:spPr/>
        <p:txBody>
          <a:bodyPr/>
          <a:lstStyle/>
          <a:p>
            <a:r>
              <a:rPr lang="fi-FI"/>
              <a:t>Lukustrategiat: Tietotekstin osat</a:t>
            </a:r>
          </a:p>
        </p:txBody>
      </p:sp>
      <p:sp>
        <p:nvSpPr>
          <p:cNvPr id="7" name="Dian numeron paikkamerkki 6">
            <a:extLst>
              <a:ext uri="{FF2B5EF4-FFF2-40B4-BE49-F238E27FC236}">
                <a16:creationId xmlns:a16="http://schemas.microsoft.com/office/drawing/2014/main" id="{42577404-DEBB-4368-81E9-CBB23143BC78}"/>
              </a:ext>
            </a:extLst>
          </p:cNvPr>
          <p:cNvSpPr>
            <a:spLocks noGrp="1"/>
          </p:cNvSpPr>
          <p:nvPr>
            <p:ph type="sldNum" sz="quarter" idx="12"/>
          </p:nvPr>
        </p:nvSpPr>
        <p:spPr/>
        <p:txBody>
          <a:bodyPr/>
          <a:lstStyle/>
          <a:p>
            <a:fld id="{49D43B8D-3A48-4AF4-9D47-972388EB9581}" type="slidenum">
              <a:rPr lang="fi-FI" smtClean="0"/>
              <a:pPr/>
              <a:t>5</a:t>
            </a:fld>
            <a:endParaRPr lang="fi-FI"/>
          </a:p>
        </p:txBody>
      </p:sp>
      <p:sp>
        <p:nvSpPr>
          <p:cNvPr id="2" name="Otsikko 1">
            <a:extLst>
              <a:ext uri="{FF2B5EF4-FFF2-40B4-BE49-F238E27FC236}">
                <a16:creationId xmlns:a16="http://schemas.microsoft.com/office/drawing/2014/main" id="{2948F717-90A9-4774-AFEE-E5F34E84CFBD}"/>
              </a:ext>
            </a:extLst>
          </p:cNvPr>
          <p:cNvSpPr>
            <a:spLocks noGrp="1"/>
          </p:cNvSpPr>
          <p:nvPr>
            <p:ph type="title"/>
          </p:nvPr>
        </p:nvSpPr>
        <p:spPr>
          <a:xfrm>
            <a:off x="576093" y="549048"/>
            <a:ext cx="5616862" cy="1307365"/>
          </a:xfrm>
        </p:spPr>
        <p:txBody>
          <a:bodyPr>
            <a:normAutofit/>
          </a:bodyPr>
          <a:lstStyle/>
          <a:p>
            <a:r>
              <a:rPr lang="fi-FI" dirty="0"/>
              <a:t>Johdanto viestii aiheen merkityksestä alalla</a:t>
            </a:r>
          </a:p>
        </p:txBody>
      </p:sp>
      <p:sp>
        <p:nvSpPr>
          <p:cNvPr id="3" name="Sisällön paikkamerkki">
            <a:extLst>
              <a:ext uri="{FF2B5EF4-FFF2-40B4-BE49-F238E27FC236}">
                <a16:creationId xmlns:a16="http://schemas.microsoft.com/office/drawing/2014/main" id="{0FC27EB7-0457-4F14-9423-4BE874D4625C}"/>
              </a:ext>
            </a:extLst>
          </p:cNvPr>
          <p:cNvSpPr>
            <a:spLocks noGrp="1"/>
          </p:cNvSpPr>
          <p:nvPr>
            <p:ph sz="half" idx="1"/>
          </p:nvPr>
        </p:nvSpPr>
        <p:spPr>
          <a:xfrm>
            <a:off x="593814" y="2304651"/>
            <a:ext cx="4657797" cy="3839936"/>
          </a:xfrm>
        </p:spPr>
        <p:txBody>
          <a:bodyPr>
            <a:normAutofit/>
          </a:bodyPr>
          <a:lstStyle/>
          <a:p>
            <a:pPr>
              <a:lnSpc>
                <a:spcPct val="107000"/>
              </a:lnSpc>
              <a:spcAft>
                <a:spcPts val="800"/>
              </a:spcAft>
            </a:pPr>
            <a:r>
              <a:rPr lang="fi-FI" sz="2200" dirty="0">
                <a:ea typeface="+mn-lt"/>
                <a:cs typeface="+mn-lt"/>
              </a:rPr>
              <a:t>Tarkoitus on </a:t>
            </a:r>
            <a:r>
              <a:rPr lang="fi-FI" sz="2200" dirty="0">
                <a:solidFill>
                  <a:srgbClr val="C00000"/>
                </a:solidFill>
                <a:ea typeface="+mn-lt"/>
                <a:cs typeface="+mn-lt"/>
              </a:rPr>
              <a:t>herättää mielenkiintoa: </a:t>
            </a:r>
            <a:r>
              <a:rPr lang="fi-FI" sz="2200" dirty="0">
                <a:ea typeface="+mn-lt"/>
                <a:cs typeface="+mn-lt"/>
              </a:rPr>
              <a:t>kirjoittaja tekee näkyväksi, miksi aihe on tärkeä ja ajankohtainen.</a:t>
            </a:r>
          </a:p>
        </p:txBody>
      </p:sp>
      <p:cxnSp>
        <p:nvCxnSpPr>
          <p:cNvPr id="9" name="Straight Arrow Connector 8" descr="Nuoli oikealle esimerkkitekstiin.">
            <a:extLst>
              <a:ext uri="{FF2B5EF4-FFF2-40B4-BE49-F238E27FC236}">
                <a16:creationId xmlns:a16="http://schemas.microsoft.com/office/drawing/2014/main" id="{626D11FD-FB74-0C12-18F5-48FC426C2131}"/>
              </a:ext>
            </a:extLst>
          </p:cNvPr>
          <p:cNvCxnSpPr>
            <a:cxnSpLocks/>
          </p:cNvCxnSpPr>
          <p:nvPr/>
        </p:nvCxnSpPr>
        <p:spPr>
          <a:xfrm>
            <a:off x="5251611" y="2564904"/>
            <a:ext cx="556357"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pic>
        <p:nvPicPr>
          <p:cNvPr id="14" name="Picture 13" descr="Katkelma artikkelin johdantotekstistä. Katkelmassa kerrotaan, että tekstissä kuvattu vankien päihdeongelma on merkittävä yhteiskunnallinen haaste. ">
            <a:extLst>
              <a:ext uri="{FF2B5EF4-FFF2-40B4-BE49-F238E27FC236}">
                <a16:creationId xmlns:a16="http://schemas.microsoft.com/office/drawing/2014/main" id="{ABA1279E-6838-2313-7941-44010C68C85B}"/>
              </a:ext>
            </a:extLst>
          </p:cNvPr>
          <p:cNvPicPr>
            <a:picLocks noChangeAspect="1"/>
          </p:cNvPicPr>
          <p:nvPr/>
        </p:nvPicPr>
        <p:blipFill>
          <a:blip r:embed="rId3"/>
          <a:stretch>
            <a:fillRect/>
          </a:stretch>
        </p:blipFill>
        <p:spPr>
          <a:xfrm>
            <a:off x="6192955" y="1629435"/>
            <a:ext cx="5529968" cy="3839936"/>
          </a:xfrm>
          <a:prstGeom prst="rect">
            <a:avLst/>
          </a:prstGeom>
        </p:spPr>
      </p:pic>
      <p:sp>
        <p:nvSpPr>
          <p:cNvPr id="8" name="Sisällön paikkamerkki" descr="Lähdeviite">
            <a:extLst>
              <a:ext uri="{FF2B5EF4-FFF2-40B4-BE49-F238E27FC236}">
                <a16:creationId xmlns:a16="http://schemas.microsoft.com/office/drawing/2014/main" id="{7449A07E-48C7-4FF4-8E5B-4B1B018C9A63}"/>
              </a:ext>
            </a:extLst>
          </p:cNvPr>
          <p:cNvSpPr>
            <a:spLocks noGrp="1"/>
          </p:cNvSpPr>
          <p:nvPr>
            <p:ph sz="half" idx="4294967295"/>
          </p:nvPr>
        </p:nvSpPr>
        <p:spPr>
          <a:xfrm>
            <a:off x="7994409" y="5484326"/>
            <a:ext cx="3708366" cy="365125"/>
          </a:xfrm>
        </p:spPr>
        <p:txBody>
          <a:bodyPr>
            <a:normAutofit/>
          </a:bodyPr>
          <a:lstStyle/>
          <a:p>
            <a:pPr marL="0" indent="0" algn="r">
              <a:lnSpc>
                <a:spcPct val="110000"/>
              </a:lnSpc>
              <a:buNone/>
            </a:pPr>
            <a:r>
              <a:rPr lang="fi-FI" sz="1200" dirty="0"/>
              <a:t>Rantanen &amp; Lindqvist 2018. </a:t>
            </a:r>
          </a:p>
        </p:txBody>
      </p:sp>
    </p:spTree>
    <p:extLst>
      <p:ext uri="{BB962C8B-B14F-4D97-AF65-F5344CB8AC3E}">
        <p14:creationId xmlns:p14="http://schemas.microsoft.com/office/powerpoint/2010/main" val="499086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latunnisteen paikkamerkki 5">
            <a:extLst>
              <a:ext uri="{FF2B5EF4-FFF2-40B4-BE49-F238E27FC236}">
                <a16:creationId xmlns:a16="http://schemas.microsoft.com/office/drawing/2014/main" id="{C370CDCA-F98F-4C61-A2C5-929BBC0EE801}"/>
              </a:ext>
            </a:extLst>
          </p:cNvPr>
          <p:cNvSpPr>
            <a:spLocks noGrp="1"/>
          </p:cNvSpPr>
          <p:nvPr>
            <p:ph type="ftr" sz="quarter" idx="11"/>
          </p:nvPr>
        </p:nvSpPr>
        <p:spPr/>
        <p:txBody>
          <a:bodyPr/>
          <a:lstStyle/>
          <a:p>
            <a:r>
              <a:rPr lang="fi-FI" dirty="0"/>
              <a:t>Lukustrategiat: Tietotekstin osat</a:t>
            </a:r>
          </a:p>
        </p:txBody>
      </p:sp>
      <p:sp>
        <p:nvSpPr>
          <p:cNvPr id="7" name="Dian numeron paikkamerkki 6">
            <a:extLst>
              <a:ext uri="{FF2B5EF4-FFF2-40B4-BE49-F238E27FC236}">
                <a16:creationId xmlns:a16="http://schemas.microsoft.com/office/drawing/2014/main" id="{42577404-DEBB-4368-81E9-CBB23143BC78}"/>
              </a:ext>
            </a:extLst>
          </p:cNvPr>
          <p:cNvSpPr>
            <a:spLocks noGrp="1"/>
          </p:cNvSpPr>
          <p:nvPr>
            <p:ph type="sldNum" sz="quarter" idx="12"/>
          </p:nvPr>
        </p:nvSpPr>
        <p:spPr/>
        <p:txBody>
          <a:bodyPr/>
          <a:lstStyle/>
          <a:p>
            <a:fld id="{49D43B8D-3A48-4AF4-9D47-972388EB9581}" type="slidenum">
              <a:rPr lang="fi-FI" smtClean="0"/>
              <a:pPr/>
              <a:t>6</a:t>
            </a:fld>
            <a:endParaRPr lang="fi-FI"/>
          </a:p>
        </p:txBody>
      </p:sp>
      <p:sp>
        <p:nvSpPr>
          <p:cNvPr id="2" name="Otsikko 1">
            <a:extLst>
              <a:ext uri="{FF2B5EF4-FFF2-40B4-BE49-F238E27FC236}">
                <a16:creationId xmlns:a16="http://schemas.microsoft.com/office/drawing/2014/main" id="{2948F717-90A9-4774-AFEE-E5F34E84CFBD}"/>
              </a:ext>
            </a:extLst>
          </p:cNvPr>
          <p:cNvSpPr>
            <a:spLocks noGrp="1"/>
          </p:cNvSpPr>
          <p:nvPr>
            <p:ph type="title"/>
          </p:nvPr>
        </p:nvSpPr>
        <p:spPr>
          <a:xfrm>
            <a:off x="576092" y="549049"/>
            <a:ext cx="11099815" cy="697110"/>
          </a:xfrm>
        </p:spPr>
        <p:txBody>
          <a:bodyPr>
            <a:normAutofit/>
          </a:bodyPr>
          <a:lstStyle/>
          <a:p>
            <a:r>
              <a:rPr lang="fi-FI" dirty="0"/>
              <a:t>Johdanto tukee tiedonhakua</a:t>
            </a:r>
          </a:p>
        </p:txBody>
      </p:sp>
      <p:sp>
        <p:nvSpPr>
          <p:cNvPr id="3" name="Sisällön paikkamerkki">
            <a:extLst>
              <a:ext uri="{FF2B5EF4-FFF2-40B4-BE49-F238E27FC236}">
                <a16:creationId xmlns:a16="http://schemas.microsoft.com/office/drawing/2014/main" id="{0FC27EB7-0457-4F14-9423-4BE874D4625C}"/>
              </a:ext>
            </a:extLst>
          </p:cNvPr>
          <p:cNvSpPr>
            <a:spLocks noGrp="1"/>
          </p:cNvSpPr>
          <p:nvPr>
            <p:ph sz="half" idx="1"/>
          </p:nvPr>
        </p:nvSpPr>
        <p:spPr>
          <a:xfrm>
            <a:off x="576093" y="1989024"/>
            <a:ext cx="3809454" cy="1295960"/>
          </a:xfrm>
        </p:spPr>
        <p:txBody>
          <a:bodyPr>
            <a:normAutofit/>
          </a:bodyPr>
          <a:lstStyle/>
          <a:p>
            <a:pPr>
              <a:lnSpc>
                <a:spcPct val="107000"/>
              </a:lnSpc>
              <a:spcAft>
                <a:spcPts val="800"/>
              </a:spcAft>
            </a:pPr>
            <a:r>
              <a:rPr lang="fi-FI" sz="2200" dirty="0">
                <a:ea typeface="+mn-lt"/>
                <a:cs typeface="+mn-lt"/>
              </a:rPr>
              <a:t>Kertoo kirjoittajan </a:t>
            </a:r>
            <a:r>
              <a:rPr lang="fi-FI" sz="2200" dirty="0">
                <a:solidFill>
                  <a:srgbClr val="C00000"/>
                </a:solidFill>
                <a:ea typeface="+mn-lt"/>
                <a:cs typeface="+mn-lt"/>
              </a:rPr>
              <a:t>tavoitteista</a:t>
            </a:r>
            <a:r>
              <a:rPr lang="fi-FI" sz="2200" dirty="0">
                <a:ea typeface="+mn-lt"/>
                <a:cs typeface="+mn-lt"/>
              </a:rPr>
              <a:t> ja tekstin </a:t>
            </a:r>
            <a:r>
              <a:rPr lang="fi-FI" sz="2200" dirty="0">
                <a:solidFill>
                  <a:srgbClr val="C00000"/>
                </a:solidFill>
                <a:ea typeface="+mn-lt"/>
                <a:cs typeface="+mn-lt"/>
              </a:rPr>
              <a:t>tarkoituksesta.</a:t>
            </a:r>
          </a:p>
          <a:p>
            <a:pPr marL="0" indent="0">
              <a:lnSpc>
                <a:spcPct val="107000"/>
              </a:lnSpc>
              <a:spcAft>
                <a:spcPts val="800"/>
              </a:spcAft>
              <a:buNone/>
            </a:pPr>
            <a:endParaRPr lang="fi-FI" sz="18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Straight Arrow Connector 3" descr="Nuoli oikealle esimerkkitekstiin.">
            <a:extLst>
              <a:ext uri="{FF2B5EF4-FFF2-40B4-BE49-F238E27FC236}">
                <a16:creationId xmlns:a16="http://schemas.microsoft.com/office/drawing/2014/main" id="{4B524192-CF7E-A8EB-DA41-C2503DEB33C5}"/>
              </a:ext>
            </a:extLst>
          </p:cNvPr>
          <p:cNvCxnSpPr>
            <a:cxnSpLocks/>
          </p:cNvCxnSpPr>
          <p:nvPr/>
        </p:nvCxnSpPr>
        <p:spPr>
          <a:xfrm>
            <a:off x="4385547" y="2420888"/>
            <a:ext cx="360396"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grpSp>
        <p:nvGrpSpPr>
          <p:cNvPr id="5" name="Group 4" descr="Katkelma oppaan esittelysivulta. Katkelmassa kerrotaan, että oppaan tarkoitus on auttaa sekä työpaikan johtoa että koko työyhteisöä. ">
            <a:extLst>
              <a:ext uri="{FF2B5EF4-FFF2-40B4-BE49-F238E27FC236}">
                <a16:creationId xmlns:a16="http://schemas.microsoft.com/office/drawing/2014/main" id="{3720EBE2-A4D0-AE64-9B43-AF55055F1504}"/>
              </a:ext>
            </a:extLst>
          </p:cNvPr>
          <p:cNvGrpSpPr/>
          <p:nvPr/>
        </p:nvGrpSpPr>
        <p:grpSpPr>
          <a:xfrm>
            <a:off x="4977405" y="1426262"/>
            <a:ext cx="6698502" cy="2696679"/>
            <a:chOff x="4977405" y="1426262"/>
            <a:chExt cx="6698502" cy="2696679"/>
          </a:xfrm>
        </p:grpSpPr>
        <p:pic>
          <p:nvPicPr>
            <p:cNvPr id="10" name="Picture 9" descr="Katkelma oppaan esittelysivulta. Katkelmassa kerrotaan, että oppaan tarkoitus on auttaa sekä työpaikan johtoa että koko työyhteisöä. ">
              <a:extLst>
                <a:ext uri="{FF2B5EF4-FFF2-40B4-BE49-F238E27FC236}">
                  <a16:creationId xmlns:a16="http://schemas.microsoft.com/office/drawing/2014/main" id="{27A3B507-403D-EDF2-C69D-544DAE7D8EC6}"/>
                </a:ext>
              </a:extLst>
            </p:cNvPr>
            <p:cNvPicPr>
              <a:picLocks noChangeAspect="1"/>
            </p:cNvPicPr>
            <p:nvPr/>
          </p:nvPicPr>
          <p:blipFill>
            <a:blip r:embed="rId3"/>
            <a:stretch>
              <a:fillRect/>
            </a:stretch>
          </p:blipFill>
          <p:spPr>
            <a:xfrm>
              <a:off x="4977405" y="1426262"/>
              <a:ext cx="6698501" cy="2216061"/>
            </a:xfrm>
            <a:prstGeom prst="rect">
              <a:avLst/>
            </a:prstGeom>
          </p:spPr>
        </p:pic>
        <p:sp>
          <p:nvSpPr>
            <p:cNvPr id="17" name="Sisällön paikkamerkki" descr="Lähdeviite">
              <a:extLst>
                <a:ext uri="{FF2B5EF4-FFF2-40B4-BE49-F238E27FC236}">
                  <a16:creationId xmlns:a16="http://schemas.microsoft.com/office/drawing/2014/main" id="{D5C8EAC3-2A33-E830-3BD3-F311EA596E9D}"/>
                </a:ext>
              </a:extLst>
            </p:cNvPr>
            <p:cNvSpPr txBox="1">
              <a:spLocks/>
            </p:cNvSpPr>
            <p:nvPr/>
          </p:nvSpPr>
          <p:spPr>
            <a:xfrm>
              <a:off x="6096001" y="3671640"/>
              <a:ext cx="5579906" cy="451301"/>
            </a:xfrm>
            <a:prstGeom prst="rect">
              <a:avLst/>
            </a:prstGeom>
          </p:spPr>
          <p:txBody>
            <a:bodyPr vert="horz" lIns="91440" tIns="45720" rIns="91440" bIns="45720" rtlCol="0" anchor="ctr">
              <a:normAutofit/>
            </a:bodyPr>
            <a:lstStyle>
              <a:defPPr>
                <a:defRPr lang="en-FI"/>
              </a:defPPr>
              <a:lvl1pPr marL="0" algn="r" defTabSz="914400" rtl="0" eaLnBrk="1" latinLnBrk="0" hangingPunct="1">
                <a:defRPr sz="1200" b="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Nevala, Pehkonen, Virtanen, Juvonen-Posti, Mattila-Holappa ja Tanttu 2023.</a:t>
              </a:r>
              <a:endParaRPr lang="fi-FI" dirty="0"/>
            </a:p>
            <a:p>
              <a:endParaRPr lang="fi-FI" dirty="0"/>
            </a:p>
          </p:txBody>
        </p:sp>
      </p:grpSp>
      <p:sp>
        <p:nvSpPr>
          <p:cNvPr id="9" name="Sisällön paikkamerkki">
            <a:extLst>
              <a:ext uri="{FF2B5EF4-FFF2-40B4-BE49-F238E27FC236}">
                <a16:creationId xmlns:a16="http://schemas.microsoft.com/office/drawing/2014/main" id="{D046D7D7-2B37-D9E7-72C5-F674EB7D160B}"/>
              </a:ext>
            </a:extLst>
          </p:cNvPr>
          <p:cNvSpPr txBox="1">
            <a:spLocks/>
          </p:cNvSpPr>
          <p:nvPr/>
        </p:nvSpPr>
        <p:spPr>
          <a:xfrm>
            <a:off x="589827" y="4033244"/>
            <a:ext cx="3809454" cy="1080120"/>
          </a:xfrm>
          <a:prstGeom prst="rect">
            <a:avLst/>
          </a:prstGeom>
        </p:spPr>
        <p:txBody>
          <a:bodyPr vert="horz" lIns="91440" tIns="45720" rIns="91440" bIns="45720" rtlCol="0" anchor="t">
            <a:norm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fi-FI" sz="2200" dirty="0">
                <a:ea typeface="+mn-lt"/>
                <a:cs typeface="+mn-lt"/>
              </a:rPr>
              <a:t>Esittelee </a:t>
            </a:r>
            <a:r>
              <a:rPr lang="fi-FI" sz="2200" dirty="0">
                <a:solidFill>
                  <a:srgbClr val="C00000"/>
                </a:solidFill>
                <a:ea typeface="+mn-lt"/>
                <a:cs typeface="+mn-lt"/>
              </a:rPr>
              <a:t>näkökulman ja rajauksen.</a:t>
            </a:r>
          </a:p>
          <a:p>
            <a:pPr marL="0" indent="0">
              <a:lnSpc>
                <a:spcPct val="107000"/>
              </a:lnSpc>
              <a:spcAft>
                <a:spcPts val="800"/>
              </a:spcAft>
              <a:buFont typeface="Arial" panose="020B0604020202020204" pitchFamily="34" charset="0"/>
              <a:buNone/>
            </a:pPr>
            <a:endParaRPr lang="fi-FI" sz="18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27" name="Straight Arrow Connector 26" descr="Nuoli oikealle esimerkkitekstiin.">
            <a:extLst>
              <a:ext uri="{FF2B5EF4-FFF2-40B4-BE49-F238E27FC236}">
                <a16:creationId xmlns:a16="http://schemas.microsoft.com/office/drawing/2014/main" id="{1A501CA8-2479-7EEC-0E84-9C6E6FBAEEDE}"/>
              </a:ext>
              <a:ext uri="{C183D7F6-B498-43B3-948B-1728B52AA6E4}">
                <adec:decorative xmlns:adec="http://schemas.microsoft.com/office/drawing/2017/decorative" val="0"/>
              </a:ext>
            </a:extLst>
          </p:cNvPr>
          <p:cNvCxnSpPr>
            <a:cxnSpLocks/>
          </p:cNvCxnSpPr>
          <p:nvPr/>
        </p:nvCxnSpPr>
        <p:spPr>
          <a:xfrm>
            <a:off x="4385547" y="4725144"/>
            <a:ext cx="360396"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grpSp>
        <p:nvGrpSpPr>
          <p:cNvPr id="8" name="Group 7" descr="Katkelma Käypä hoito -suosituksesta. Katkelmassa kerrotaan, mitä riippuvuuksia suosituksessa käsitellään ja mitkä jäävät tarkastelun ulkopuolelle.">
            <a:extLst>
              <a:ext uri="{FF2B5EF4-FFF2-40B4-BE49-F238E27FC236}">
                <a16:creationId xmlns:a16="http://schemas.microsoft.com/office/drawing/2014/main" id="{2AF643C9-1091-033D-98C6-BCDF2D1D7E3E}"/>
              </a:ext>
            </a:extLst>
          </p:cNvPr>
          <p:cNvGrpSpPr/>
          <p:nvPr/>
        </p:nvGrpSpPr>
        <p:grpSpPr>
          <a:xfrm>
            <a:off x="5021011" y="4365104"/>
            <a:ext cx="6698501" cy="1702700"/>
            <a:chOff x="5021011" y="4365104"/>
            <a:chExt cx="6698501" cy="1702700"/>
          </a:xfrm>
        </p:grpSpPr>
        <p:pic>
          <p:nvPicPr>
            <p:cNvPr id="26" name="Picture 25" descr="Katkelma Käypä hoito -suosituksesta. Katkelmassa kerrotaan, mitä riippuvuuksia suosituksessa käsitellään ja mitkä jäävät tarkastelun ulkopuolelle.">
              <a:extLst>
                <a:ext uri="{FF2B5EF4-FFF2-40B4-BE49-F238E27FC236}">
                  <a16:creationId xmlns:a16="http://schemas.microsoft.com/office/drawing/2014/main" id="{028B8829-2D67-AD05-783F-B7F24901CBB7}"/>
                </a:ext>
              </a:extLst>
            </p:cNvPr>
            <p:cNvPicPr>
              <a:picLocks noChangeAspect="1"/>
            </p:cNvPicPr>
            <p:nvPr/>
          </p:nvPicPr>
          <p:blipFill>
            <a:blip r:embed="rId4"/>
            <a:stretch>
              <a:fillRect/>
            </a:stretch>
          </p:blipFill>
          <p:spPr>
            <a:xfrm>
              <a:off x="5021011" y="4365104"/>
              <a:ext cx="6698501" cy="1181305"/>
            </a:xfrm>
            <a:prstGeom prst="rect">
              <a:avLst/>
            </a:prstGeom>
          </p:spPr>
        </p:pic>
        <p:sp>
          <p:nvSpPr>
            <p:cNvPr id="11" name="Sisällön paikkamerkki" descr="Lähdeviite">
              <a:extLst>
                <a:ext uri="{FF2B5EF4-FFF2-40B4-BE49-F238E27FC236}">
                  <a16:creationId xmlns:a16="http://schemas.microsoft.com/office/drawing/2014/main" id="{C0334B4E-56E8-88A5-985A-EC772BDA60E8}"/>
                </a:ext>
              </a:extLst>
            </p:cNvPr>
            <p:cNvSpPr txBox="1">
              <a:spLocks/>
            </p:cNvSpPr>
            <p:nvPr/>
          </p:nvSpPr>
          <p:spPr>
            <a:xfrm>
              <a:off x="7680175" y="5616503"/>
              <a:ext cx="4039337" cy="451301"/>
            </a:xfrm>
            <a:prstGeom prst="rect">
              <a:avLst/>
            </a:prstGeom>
          </p:spPr>
          <p:txBody>
            <a:bodyPr vert="horz" lIns="91440" tIns="45720" rIns="91440" bIns="45720" rtlCol="0" anchor="ctr">
              <a:normAutofit/>
            </a:bodyPr>
            <a:lstStyle>
              <a:defPPr>
                <a:defRPr lang="en-FI"/>
              </a:defPPr>
              <a:lvl1pPr marL="0" algn="r" defTabSz="914400" rtl="0" eaLnBrk="1" latinLnBrk="0" hangingPunct="1">
                <a:defRPr sz="1200" b="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Huumeongelmat 2022. Käypä hoito -suositus. </a:t>
              </a:r>
              <a:endParaRPr lang="fi-FI" dirty="0"/>
            </a:p>
            <a:p>
              <a:endParaRPr lang="fi-FI" dirty="0"/>
            </a:p>
          </p:txBody>
        </p:sp>
      </p:grpSp>
    </p:spTree>
    <p:extLst>
      <p:ext uri="{BB962C8B-B14F-4D97-AF65-F5344CB8AC3E}">
        <p14:creationId xmlns:p14="http://schemas.microsoft.com/office/powerpoint/2010/main" val="3418806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latunnisteen paikkamerkki 5">
            <a:extLst>
              <a:ext uri="{FF2B5EF4-FFF2-40B4-BE49-F238E27FC236}">
                <a16:creationId xmlns:a16="http://schemas.microsoft.com/office/drawing/2014/main" id="{C370CDCA-F98F-4C61-A2C5-929BBC0EE801}"/>
              </a:ext>
            </a:extLst>
          </p:cNvPr>
          <p:cNvSpPr>
            <a:spLocks noGrp="1"/>
          </p:cNvSpPr>
          <p:nvPr>
            <p:ph type="ftr" sz="quarter" idx="11"/>
          </p:nvPr>
        </p:nvSpPr>
        <p:spPr/>
        <p:txBody>
          <a:bodyPr/>
          <a:lstStyle/>
          <a:p>
            <a:r>
              <a:rPr lang="fi-FI"/>
              <a:t>Lukustrategiat: Tietotekstin osat</a:t>
            </a:r>
          </a:p>
        </p:txBody>
      </p:sp>
      <p:sp>
        <p:nvSpPr>
          <p:cNvPr id="7" name="Dian numeron paikkamerkki 6">
            <a:extLst>
              <a:ext uri="{FF2B5EF4-FFF2-40B4-BE49-F238E27FC236}">
                <a16:creationId xmlns:a16="http://schemas.microsoft.com/office/drawing/2014/main" id="{42577404-DEBB-4368-81E9-CBB23143BC78}"/>
              </a:ext>
            </a:extLst>
          </p:cNvPr>
          <p:cNvSpPr>
            <a:spLocks noGrp="1"/>
          </p:cNvSpPr>
          <p:nvPr>
            <p:ph type="sldNum" sz="quarter" idx="12"/>
          </p:nvPr>
        </p:nvSpPr>
        <p:spPr/>
        <p:txBody>
          <a:bodyPr/>
          <a:lstStyle/>
          <a:p>
            <a:fld id="{49D43B8D-3A48-4AF4-9D47-972388EB9581}" type="slidenum">
              <a:rPr lang="fi-FI" smtClean="0"/>
              <a:pPr/>
              <a:t>7</a:t>
            </a:fld>
            <a:endParaRPr lang="fi-FI"/>
          </a:p>
        </p:txBody>
      </p:sp>
      <p:sp>
        <p:nvSpPr>
          <p:cNvPr id="2" name="Otsikko 1">
            <a:extLst>
              <a:ext uri="{FF2B5EF4-FFF2-40B4-BE49-F238E27FC236}">
                <a16:creationId xmlns:a16="http://schemas.microsoft.com/office/drawing/2014/main" id="{2948F717-90A9-4774-AFEE-E5F34E84CFBD}"/>
              </a:ext>
            </a:extLst>
          </p:cNvPr>
          <p:cNvSpPr>
            <a:spLocks noGrp="1"/>
          </p:cNvSpPr>
          <p:nvPr>
            <p:ph type="title"/>
          </p:nvPr>
        </p:nvSpPr>
        <p:spPr/>
        <p:txBody>
          <a:bodyPr>
            <a:normAutofit/>
          </a:bodyPr>
          <a:lstStyle/>
          <a:p>
            <a:r>
              <a:rPr lang="fi-FI" dirty="0"/>
              <a:t>Johdanto auttaa ennakoimaan</a:t>
            </a:r>
          </a:p>
        </p:txBody>
      </p:sp>
      <p:sp>
        <p:nvSpPr>
          <p:cNvPr id="3" name="Sisällön paikkamerkki">
            <a:extLst>
              <a:ext uri="{FF2B5EF4-FFF2-40B4-BE49-F238E27FC236}">
                <a16:creationId xmlns:a16="http://schemas.microsoft.com/office/drawing/2014/main" id="{0FC27EB7-0457-4F14-9423-4BE874D4625C}"/>
              </a:ext>
            </a:extLst>
          </p:cNvPr>
          <p:cNvSpPr>
            <a:spLocks noGrp="1"/>
          </p:cNvSpPr>
          <p:nvPr>
            <p:ph sz="half" idx="1"/>
          </p:nvPr>
        </p:nvSpPr>
        <p:spPr>
          <a:xfrm>
            <a:off x="576092" y="1989024"/>
            <a:ext cx="4871949" cy="3839936"/>
          </a:xfrm>
        </p:spPr>
        <p:txBody>
          <a:bodyPr>
            <a:normAutofit/>
          </a:bodyPr>
          <a:lstStyle/>
          <a:p>
            <a:pPr>
              <a:lnSpc>
                <a:spcPct val="107000"/>
              </a:lnSpc>
              <a:spcAft>
                <a:spcPts val="800"/>
              </a:spcAft>
            </a:pPr>
            <a:r>
              <a:rPr lang="fi-FI" dirty="0">
                <a:ea typeface="+mn-lt"/>
                <a:cs typeface="+mn-lt"/>
              </a:rPr>
              <a:t>Voi kuvata tekstin</a:t>
            </a:r>
            <a:r>
              <a:rPr lang="fi-FI" dirty="0">
                <a:solidFill>
                  <a:srgbClr val="C00000"/>
                </a:solidFill>
                <a:ea typeface="+mn-lt"/>
                <a:cs typeface="+mn-lt"/>
              </a:rPr>
              <a:t> jäsentelyä </a:t>
            </a:r>
            <a:r>
              <a:rPr lang="fi-FI" dirty="0">
                <a:ea typeface="+mn-lt"/>
                <a:cs typeface="+mn-lt"/>
              </a:rPr>
              <a:t>varsinkin, jos kyseessä on laaja teksti.  </a:t>
            </a:r>
          </a:p>
          <a:p>
            <a:pPr>
              <a:lnSpc>
                <a:spcPct val="107000"/>
              </a:lnSpc>
              <a:spcAft>
                <a:spcPts val="800"/>
              </a:spcAft>
            </a:pPr>
            <a:r>
              <a:rPr lang="fi-FI" dirty="0">
                <a:ea typeface="+mn-lt"/>
                <a:cs typeface="+mn-lt"/>
              </a:rPr>
              <a:t>Nämä elementit auttavat </a:t>
            </a:r>
            <a:r>
              <a:rPr lang="fi-FI" dirty="0">
                <a:solidFill>
                  <a:srgbClr val="C00000"/>
                </a:solidFill>
                <a:ea typeface="+mn-lt"/>
                <a:cs typeface="+mn-lt"/>
              </a:rPr>
              <a:t>ennakoimaan ja arvioimaan</a:t>
            </a:r>
            <a:r>
              <a:rPr lang="fi-FI" dirty="0">
                <a:ea typeface="+mn-lt"/>
                <a:cs typeface="+mn-lt"/>
              </a:rPr>
              <a:t>, millaista tietoa tekstistä voi löytää. Ennakointi taas tukee </a:t>
            </a:r>
            <a:r>
              <a:rPr lang="fi-FI" dirty="0">
                <a:solidFill>
                  <a:srgbClr val="C00000"/>
                </a:solidFill>
                <a:ea typeface="+mn-lt"/>
                <a:cs typeface="+mn-lt"/>
              </a:rPr>
              <a:t>päättelytaitoja</a:t>
            </a:r>
            <a:r>
              <a:rPr lang="fi-FI" dirty="0">
                <a:ea typeface="+mn-lt"/>
                <a:cs typeface="+mn-lt"/>
              </a:rPr>
              <a:t>. </a:t>
            </a:r>
          </a:p>
          <a:p>
            <a:pPr marL="0" indent="0">
              <a:lnSpc>
                <a:spcPct val="107000"/>
              </a:lnSpc>
              <a:spcAft>
                <a:spcPts val="800"/>
              </a:spcAft>
              <a:buNone/>
            </a:pPr>
            <a:endParaRPr lang="fi-FI" sz="18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13" name="Straight Arrow Connector 12" descr="Nuoli oikealle esimerkkitekstiin.">
            <a:extLst>
              <a:ext uri="{FF2B5EF4-FFF2-40B4-BE49-F238E27FC236}">
                <a16:creationId xmlns:a16="http://schemas.microsoft.com/office/drawing/2014/main" id="{4CEDE781-EF04-7BE2-25BF-1F3E03E02BC8}"/>
              </a:ext>
            </a:extLst>
          </p:cNvPr>
          <p:cNvCxnSpPr>
            <a:cxnSpLocks/>
          </p:cNvCxnSpPr>
          <p:nvPr/>
        </p:nvCxnSpPr>
        <p:spPr>
          <a:xfrm>
            <a:off x="5015880" y="2996952"/>
            <a:ext cx="504148" cy="0"/>
          </a:xfrm>
          <a:prstGeom prst="straightConnector1">
            <a:avLst/>
          </a:prstGeom>
          <a:ln w="57150">
            <a:solidFill>
              <a:srgbClr val="0058DE"/>
            </a:solidFill>
            <a:tailEnd type="triangle"/>
          </a:ln>
        </p:spPr>
        <p:style>
          <a:lnRef idx="1">
            <a:schemeClr val="accent2"/>
          </a:lnRef>
          <a:fillRef idx="0">
            <a:schemeClr val="accent2"/>
          </a:fillRef>
          <a:effectRef idx="0">
            <a:schemeClr val="accent2"/>
          </a:effectRef>
          <a:fontRef idx="minor">
            <a:schemeClr val="tx1"/>
          </a:fontRef>
        </p:style>
      </p:cxnSp>
      <p:grpSp>
        <p:nvGrpSpPr>
          <p:cNvPr id="4" name="Group 3" descr="Katkelma opiskelijoiden kirjallisesta tehtävästä, jonka aiheena on ryhmän ohjaaminen. Kirjoittajat ovat jäsennelleet tekstin ryhmän kehitysvaiheiden mukaisesti.">
            <a:extLst>
              <a:ext uri="{FF2B5EF4-FFF2-40B4-BE49-F238E27FC236}">
                <a16:creationId xmlns:a16="http://schemas.microsoft.com/office/drawing/2014/main" id="{8647C6FD-8AC2-6492-FB3F-1A6B508AD434}"/>
              </a:ext>
            </a:extLst>
          </p:cNvPr>
          <p:cNvGrpSpPr/>
          <p:nvPr/>
        </p:nvGrpSpPr>
        <p:grpSpPr>
          <a:xfrm>
            <a:off x="5663952" y="2348880"/>
            <a:ext cx="6299242" cy="1487265"/>
            <a:chOff x="5663952" y="2371106"/>
            <a:chExt cx="6299242" cy="1487265"/>
          </a:xfrm>
        </p:grpSpPr>
        <p:pic>
          <p:nvPicPr>
            <p:cNvPr id="12" name="Picture 11" descr="Katkelma opiskelijoiden kirjallisesta tehtävästä, jonka aiheena on ryhmän ohjaaminen. Kirjoittajat ovat jäsennelleet tekstin ryhmän kehitysvaiheiden mukaisesti.">
              <a:extLst>
                <a:ext uri="{FF2B5EF4-FFF2-40B4-BE49-F238E27FC236}">
                  <a16:creationId xmlns:a16="http://schemas.microsoft.com/office/drawing/2014/main" id="{8CDE8B3B-5D3B-0D30-5486-C2320F772442}"/>
                </a:ext>
              </a:extLst>
            </p:cNvPr>
            <p:cNvPicPr>
              <a:picLocks noChangeAspect="1"/>
            </p:cNvPicPr>
            <p:nvPr/>
          </p:nvPicPr>
          <p:blipFill>
            <a:blip r:embed="rId2"/>
            <a:stretch>
              <a:fillRect/>
            </a:stretch>
          </p:blipFill>
          <p:spPr>
            <a:xfrm>
              <a:off x="5663952" y="2371106"/>
              <a:ext cx="6162027" cy="1087883"/>
            </a:xfrm>
            <a:prstGeom prst="rect">
              <a:avLst/>
            </a:prstGeom>
          </p:spPr>
        </p:pic>
        <p:sp>
          <p:nvSpPr>
            <p:cNvPr id="11" name="Sisällön paikkamerkki" descr="Lähdeviite">
              <a:extLst>
                <a:ext uri="{FF2B5EF4-FFF2-40B4-BE49-F238E27FC236}">
                  <a16:creationId xmlns:a16="http://schemas.microsoft.com/office/drawing/2014/main" id="{C0334B4E-56E8-88A5-985A-EC772BDA60E8}"/>
                </a:ext>
              </a:extLst>
            </p:cNvPr>
            <p:cNvSpPr txBox="1">
              <a:spLocks/>
            </p:cNvSpPr>
            <p:nvPr/>
          </p:nvSpPr>
          <p:spPr>
            <a:xfrm>
              <a:off x="6694436" y="3493246"/>
              <a:ext cx="5268758" cy="365125"/>
            </a:xfrm>
            <a:prstGeom prst="rect">
              <a:avLst/>
            </a:prstGeom>
          </p:spPr>
          <p:txBody>
            <a:bodyPr vert="horz" lIns="91440" tIns="45720" rIns="91440" bIns="45720" rtlCol="0" anchor="ctr">
              <a:normAutofit/>
            </a:bodyPr>
            <a:lstStyle>
              <a:defPPr>
                <a:defRPr lang="en-FI"/>
              </a:defPPr>
              <a:lvl1pPr marL="0" algn="r" defTabSz="914400" rtl="0" eaLnBrk="1" latinLnBrk="0" hangingPunct="1">
                <a:defRPr sz="1200" b="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Laurea-ammattikorkeakoulun sosionomiopiskelijoiden kirjallinen tehtävä 2023.</a:t>
              </a:r>
            </a:p>
          </p:txBody>
        </p:sp>
      </p:grpSp>
    </p:spTree>
    <p:extLst>
      <p:ext uri="{BB962C8B-B14F-4D97-AF65-F5344CB8AC3E}">
        <p14:creationId xmlns:p14="http://schemas.microsoft.com/office/powerpoint/2010/main" val="967588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6FA27A8-E3FC-3D44-C06B-52163DBCCBD6}"/>
              </a:ext>
            </a:extLst>
          </p:cNvPr>
          <p:cNvSpPr>
            <a:spLocks noGrp="1"/>
          </p:cNvSpPr>
          <p:nvPr>
            <p:ph type="ftr" sz="quarter" idx="3"/>
          </p:nvPr>
        </p:nvSpPr>
        <p:spPr/>
        <p:txBody>
          <a:bodyPr anchor="ctr">
            <a:normAutofit/>
          </a:bodyPr>
          <a:lstStyle/>
          <a:p>
            <a:pPr>
              <a:spcAft>
                <a:spcPts val="600"/>
              </a:spcAft>
            </a:pPr>
            <a:r>
              <a:rPr lang="fi-FI"/>
              <a:t>Lukustrategiat: Tietotekstin osat</a:t>
            </a:r>
            <a:endParaRPr lang="en-FI"/>
          </a:p>
        </p:txBody>
      </p:sp>
      <p:sp>
        <p:nvSpPr>
          <p:cNvPr id="6" name="Slide Number Placeholder 5">
            <a:extLst>
              <a:ext uri="{FF2B5EF4-FFF2-40B4-BE49-F238E27FC236}">
                <a16:creationId xmlns:a16="http://schemas.microsoft.com/office/drawing/2014/main" id="{8BC8DAB6-8DCC-52D7-BB21-39AFF0E3E3F0}"/>
              </a:ext>
              <a:ext uri="{C183D7F6-B498-43B3-948B-1728B52AA6E4}">
                <adec:decorative xmlns:adec="http://schemas.microsoft.com/office/drawing/2017/decorative" val="0"/>
              </a:ext>
            </a:extLst>
          </p:cNvPr>
          <p:cNvSpPr>
            <a:spLocks noGrp="1"/>
          </p:cNvSpPr>
          <p:nvPr>
            <p:ph type="sldNum" sz="quarter" idx="4"/>
          </p:nvPr>
        </p:nvSpPr>
        <p:spPr/>
        <p:txBody>
          <a:bodyPr anchor="ctr">
            <a:normAutofit/>
          </a:bodyPr>
          <a:lstStyle/>
          <a:p>
            <a:pPr>
              <a:spcAft>
                <a:spcPts val="600"/>
              </a:spcAft>
            </a:pPr>
            <a:fld id="{49D43B8D-3A48-4AF4-9D47-972388EB9581}" type="slidenum">
              <a:rPr lang="en-FI" smtClean="0"/>
              <a:pPr>
                <a:spcAft>
                  <a:spcPts val="600"/>
                </a:spcAft>
              </a:pPr>
              <a:t>8</a:t>
            </a:fld>
            <a:endParaRPr lang="en-FI"/>
          </a:p>
        </p:txBody>
      </p:sp>
      <p:sp>
        <p:nvSpPr>
          <p:cNvPr id="2" name="Title 1">
            <a:extLst>
              <a:ext uri="{FF2B5EF4-FFF2-40B4-BE49-F238E27FC236}">
                <a16:creationId xmlns:a16="http://schemas.microsoft.com/office/drawing/2014/main" id="{DD8B9C98-7C89-769F-A229-A481DDC1AD68}"/>
              </a:ext>
            </a:extLst>
          </p:cNvPr>
          <p:cNvSpPr>
            <a:spLocks noGrp="1"/>
          </p:cNvSpPr>
          <p:nvPr>
            <p:ph type="title"/>
          </p:nvPr>
        </p:nvSpPr>
        <p:spPr/>
        <p:txBody>
          <a:bodyPr anchor="ctr">
            <a:normAutofit/>
          </a:bodyPr>
          <a:lstStyle/>
          <a:p>
            <a:r>
              <a:rPr lang="fi-FI" dirty="0"/>
              <a:t>Opiskeluvinkki</a:t>
            </a:r>
          </a:p>
        </p:txBody>
      </p:sp>
      <p:sp>
        <p:nvSpPr>
          <p:cNvPr id="13" name="Content Placeholder 2">
            <a:extLst>
              <a:ext uri="{FF2B5EF4-FFF2-40B4-BE49-F238E27FC236}">
                <a16:creationId xmlns:a16="http://schemas.microsoft.com/office/drawing/2014/main" id="{122FC253-4472-6955-F158-9CF2022B8821}"/>
              </a:ext>
            </a:extLst>
          </p:cNvPr>
          <p:cNvSpPr>
            <a:spLocks noGrp="1"/>
          </p:cNvSpPr>
          <p:nvPr>
            <p:ph sz="half" idx="1"/>
          </p:nvPr>
        </p:nvSpPr>
        <p:spPr/>
        <p:txBody>
          <a:bodyPr>
            <a:normAutofit/>
          </a:bodyPr>
          <a:lstStyle/>
          <a:p>
            <a:r>
              <a:rPr lang="fi-FI" dirty="0"/>
              <a:t>Jos aihe on uusi ja tuntuu vaikealta päästä sisään tekstiin, voi olla hyvä </a:t>
            </a:r>
            <a:r>
              <a:rPr lang="fi-FI" dirty="0">
                <a:solidFill>
                  <a:srgbClr val="C00000"/>
                </a:solidFill>
              </a:rPr>
              <a:t>aluksi tutustua </a:t>
            </a:r>
            <a:r>
              <a:rPr lang="fi-FI" dirty="0"/>
              <a:t>teemaan joillain sellaisella kielellä, jota osaa enemmän. Kun teema on tuttu, tekstiä on helpompaa lukea myös suomeksi.   </a:t>
            </a:r>
          </a:p>
        </p:txBody>
      </p:sp>
      <p:pic>
        <p:nvPicPr>
          <p:cNvPr id="14" name="Content Placeholder 13" descr="Kuvassa kirjapino">
            <a:extLst>
              <a:ext uri="{FF2B5EF4-FFF2-40B4-BE49-F238E27FC236}">
                <a16:creationId xmlns:a16="http://schemas.microsoft.com/office/drawing/2014/main" id="{63E32940-70A2-2A48-02BC-2046E7F537D9}"/>
              </a:ext>
              <a:ext uri="{C183D7F6-B498-43B3-948B-1728B52AA6E4}">
                <adec:decorative xmlns:adec="http://schemas.microsoft.com/office/drawing/2017/decorative" val="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131742" y="1357052"/>
            <a:ext cx="3248478" cy="3724795"/>
          </a:xfrm>
        </p:spPr>
      </p:pic>
      <p:sp>
        <p:nvSpPr>
          <p:cNvPr id="10" name="TextBox 9" descr="Kuvateksti">
            <a:extLst>
              <a:ext uri="{FF2B5EF4-FFF2-40B4-BE49-F238E27FC236}">
                <a16:creationId xmlns:a16="http://schemas.microsoft.com/office/drawing/2014/main" id="{A9D1A9C1-E7D8-5E80-85ED-862B71992407}"/>
              </a:ext>
            </a:extLst>
          </p:cNvPr>
          <p:cNvSpPr txBox="1"/>
          <p:nvPr/>
        </p:nvSpPr>
        <p:spPr>
          <a:xfrm>
            <a:off x="7968208" y="5217786"/>
            <a:ext cx="3647701" cy="646331"/>
          </a:xfrm>
          <a:prstGeom prst="rect">
            <a:avLst/>
          </a:prstGeom>
          <a:noFill/>
        </p:spPr>
        <p:txBody>
          <a:bodyPr wrap="square">
            <a:spAutoFit/>
          </a:bodyPr>
          <a:lstStyle/>
          <a:p>
            <a:r>
              <a:rPr lang="fi-FI" sz="1200" dirty="0"/>
              <a:t>Monikielisyyttä kannattaa hyödyntää uusiin teemoihin tutustuttaessa. </a:t>
            </a:r>
          </a:p>
          <a:p>
            <a:r>
              <a:rPr lang="fi-FI" sz="1200" dirty="0"/>
              <a:t>Kuva: </a:t>
            </a:r>
            <a:r>
              <a:rPr lang="fi-FI" sz="1200" dirty="0" err="1"/>
              <a:t>Kimberly</a:t>
            </a:r>
            <a:r>
              <a:rPr lang="fi-FI" sz="1200" dirty="0"/>
              <a:t> </a:t>
            </a:r>
            <a:r>
              <a:rPr lang="fi-FI" sz="1200" dirty="0" err="1"/>
              <a:t>Farmer</a:t>
            </a:r>
            <a:r>
              <a:rPr lang="fi-FI" sz="1200" dirty="0"/>
              <a:t> / </a:t>
            </a:r>
            <a:r>
              <a:rPr lang="fi-FI" sz="1200" dirty="0" err="1"/>
              <a:t>Unsplash</a:t>
            </a:r>
            <a:endParaRPr lang="fi-FI" sz="1200" dirty="0"/>
          </a:p>
        </p:txBody>
      </p:sp>
    </p:spTree>
    <p:extLst>
      <p:ext uri="{BB962C8B-B14F-4D97-AF65-F5344CB8AC3E}">
        <p14:creationId xmlns:p14="http://schemas.microsoft.com/office/powerpoint/2010/main" val="3804281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8D98492-3BDC-81DD-4B2D-037B880E6FB7}"/>
              </a:ext>
            </a:extLst>
          </p:cNvPr>
          <p:cNvSpPr>
            <a:spLocks noGrp="1"/>
          </p:cNvSpPr>
          <p:nvPr>
            <p:ph type="ftr" sz="quarter" idx="3"/>
          </p:nvPr>
        </p:nvSpPr>
        <p:spPr/>
        <p:txBody>
          <a:bodyPr/>
          <a:lstStyle/>
          <a:p>
            <a:r>
              <a:rPr lang="fi-FI"/>
              <a:t>Lukustrategiat: Tietotekstin osat</a:t>
            </a:r>
            <a:endParaRPr lang="en-FI" dirty="0"/>
          </a:p>
        </p:txBody>
      </p:sp>
      <p:sp>
        <p:nvSpPr>
          <p:cNvPr id="5" name="Slide Number Placeholder 4">
            <a:extLst>
              <a:ext uri="{FF2B5EF4-FFF2-40B4-BE49-F238E27FC236}">
                <a16:creationId xmlns:a16="http://schemas.microsoft.com/office/drawing/2014/main" id="{DA58A2E6-62F9-7A40-47F8-CEE1728943C1}"/>
              </a:ext>
            </a:extLst>
          </p:cNvPr>
          <p:cNvSpPr>
            <a:spLocks noGrp="1"/>
          </p:cNvSpPr>
          <p:nvPr>
            <p:ph type="sldNum" sz="quarter" idx="4"/>
          </p:nvPr>
        </p:nvSpPr>
        <p:spPr/>
        <p:txBody>
          <a:bodyPr/>
          <a:lstStyle/>
          <a:p>
            <a:fld id="{49D43B8D-3A48-4AF4-9D47-972388EB9581}" type="slidenum">
              <a:rPr lang="en-FI" smtClean="0"/>
              <a:pPr/>
              <a:t>9</a:t>
            </a:fld>
            <a:endParaRPr lang="en-FI" dirty="0"/>
          </a:p>
        </p:txBody>
      </p:sp>
      <p:sp>
        <p:nvSpPr>
          <p:cNvPr id="2" name="Title 1">
            <a:extLst>
              <a:ext uri="{FF2B5EF4-FFF2-40B4-BE49-F238E27FC236}">
                <a16:creationId xmlns:a16="http://schemas.microsoft.com/office/drawing/2014/main" id="{42FFE866-E0D5-FEBB-AC77-95D73CDED3AC}"/>
              </a:ext>
            </a:extLst>
          </p:cNvPr>
          <p:cNvSpPr>
            <a:spLocks noGrp="1"/>
          </p:cNvSpPr>
          <p:nvPr>
            <p:ph type="ctrTitle"/>
          </p:nvPr>
        </p:nvSpPr>
        <p:spPr/>
        <p:txBody>
          <a:bodyPr/>
          <a:lstStyle/>
          <a:p>
            <a:r>
              <a:rPr lang="fi-FI" dirty="0"/>
              <a:t>Käsittelyosa</a:t>
            </a:r>
            <a:br>
              <a:rPr lang="fi-FI" dirty="0"/>
            </a:br>
            <a:br>
              <a:rPr lang="fi-FI" sz="2400" i="1" dirty="0"/>
            </a:br>
            <a:endParaRPr lang="fi-FI" sz="2400" i="1" dirty="0"/>
          </a:p>
        </p:txBody>
      </p:sp>
    </p:spTree>
    <p:extLst>
      <p:ext uri="{BB962C8B-B14F-4D97-AF65-F5344CB8AC3E}">
        <p14:creationId xmlns:p14="http://schemas.microsoft.com/office/powerpoint/2010/main" val="4159731728"/>
      </p:ext>
    </p:extLst>
  </p:cSld>
  <p:clrMapOvr>
    <a:masterClrMapping/>
  </p:clrMapOvr>
</p:sld>
</file>

<file path=ppt/theme/theme1.xml><?xml version="1.0" encoding="utf-8"?>
<a:theme xmlns:a="http://schemas.openxmlformats.org/drawingml/2006/main" name="Kielibuusti">
  <a:themeElements>
    <a:clrScheme name="Mukautettu 18">
      <a:dk1>
        <a:srgbClr val="FFF8E6"/>
      </a:dk1>
      <a:lt1>
        <a:srgbClr val="162A52"/>
      </a:lt1>
      <a:dk2>
        <a:srgbClr val="FFF8E6"/>
      </a:dk2>
      <a:lt2>
        <a:srgbClr val="162A52"/>
      </a:lt2>
      <a:accent1>
        <a:srgbClr val="19DDCA"/>
      </a:accent1>
      <a:accent2>
        <a:srgbClr val="0058DE"/>
      </a:accent2>
      <a:accent3>
        <a:srgbClr val="FF0059"/>
      </a:accent3>
      <a:accent4>
        <a:srgbClr val="FFAE38"/>
      </a:accent4>
      <a:accent5>
        <a:srgbClr val="B7B7B7"/>
      </a:accent5>
      <a:accent6>
        <a:srgbClr val="105BFF"/>
      </a:accent6>
      <a:hlink>
        <a:srgbClr val="076CCA"/>
      </a:hlink>
      <a:folHlink>
        <a:srgbClr val="076CCA"/>
      </a:folHlink>
    </a:clrScheme>
    <a:fontScheme name="Kielibuusti">
      <a:majorFont>
        <a:latin typeface="Red Hat Display Black"/>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ielibuusti_kalvopohja_päivitetty-6.2.23.potx" id="{AD7A1847-D773-4869-90A8-ED7CCCEA7C1E}" vid="{7C9D5A53-A3B3-41BE-AFE8-7DAD0A457A4C}"/>
    </a:ext>
  </a:extLst>
</a:theme>
</file>

<file path=ppt/theme/theme2.xml><?xml version="1.0" encoding="utf-8"?>
<a:theme xmlns:a="http://schemas.openxmlformats.org/drawingml/2006/main" name="Kielibuusti">
  <a:themeElements>
    <a:clrScheme name="Mukautettu 18">
      <a:dk1>
        <a:srgbClr val="FFF8E6"/>
      </a:dk1>
      <a:lt1>
        <a:srgbClr val="162A52"/>
      </a:lt1>
      <a:dk2>
        <a:srgbClr val="FFF8E6"/>
      </a:dk2>
      <a:lt2>
        <a:srgbClr val="162A52"/>
      </a:lt2>
      <a:accent1>
        <a:srgbClr val="19DDCA"/>
      </a:accent1>
      <a:accent2>
        <a:srgbClr val="0058DE"/>
      </a:accent2>
      <a:accent3>
        <a:srgbClr val="FF0059"/>
      </a:accent3>
      <a:accent4>
        <a:srgbClr val="FFAE38"/>
      </a:accent4>
      <a:accent5>
        <a:srgbClr val="B7B7B7"/>
      </a:accent5>
      <a:accent6>
        <a:srgbClr val="105BFF"/>
      </a:accent6>
      <a:hlink>
        <a:srgbClr val="076CCA"/>
      </a:hlink>
      <a:folHlink>
        <a:srgbClr val="076CCA"/>
      </a:folHlink>
    </a:clrScheme>
    <a:fontScheme name="Kielibuusti">
      <a:majorFont>
        <a:latin typeface="Red Hat Display Black"/>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pohja ja ohjeet" id="{89F47BF8-A2E3-409A-A058-4664DC865273}" vid="{1C6E5817-4199-4FA9-96CF-3D88EE0FD8A1}"/>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46D41C606376342B27E8A37ECB54F32" ma:contentTypeVersion="18" ma:contentTypeDescription="Create a new document." ma:contentTypeScope="" ma:versionID="6458eb8730f17982cb5d8e97d0d33310">
  <xsd:schema xmlns:xsd="http://www.w3.org/2001/XMLSchema" xmlns:xs="http://www.w3.org/2001/XMLSchema" xmlns:p="http://schemas.microsoft.com/office/2006/metadata/properties" xmlns:ns2="dcef4079-7867-4143-bf64-1ed518a7fd23" xmlns:ns3="6d653776-b03a-41a6-8593-add243c82586" targetNamespace="http://schemas.microsoft.com/office/2006/metadata/properties" ma:root="true" ma:fieldsID="3a6f6a639169c44c8c54a3d2ee8c9594" ns2:_="" ns3:_="">
    <xsd:import namespace="dcef4079-7867-4143-bf64-1ed518a7fd23"/>
    <xsd:import namespace="6d653776-b03a-41a6-8593-add243c8258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2:Linkki"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ef4079-7867-4143-bf64-1ed518a7fd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f519134-deff-459f-81c1-98498d3da871" ma:termSetId="09814cd3-568e-fe90-9814-8d621ff8fb84" ma:anchorId="fba54fb3-c3e1-fe81-a776-ca4b69148c4d" ma:open="true" ma:isKeyword="false">
      <xsd:complexType>
        <xsd:sequence>
          <xsd:element ref="pc:Terms" minOccurs="0" maxOccurs="1"/>
        </xsd:sequence>
      </xsd:complexType>
    </xsd:element>
    <xsd:element name="Linkki" ma:index="23" nillable="true" ma:displayName="Linkki" ma:format="Hyperlink" ma:internalName="Linkki">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d653776-b03a-41a6-8593-add243c8258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b367e25-f4e6-4d28-95fb-5fe5b3df94e4}" ma:internalName="TaxCatchAll" ma:showField="CatchAllData" ma:web="6d653776-b03a-41a6-8593-add243c825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cef4079-7867-4143-bf64-1ed518a7fd23">
      <Terms xmlns="http://schemas.microsoft.com/office/infopath/2007/PartnerControls"/>
    </lcf76f155ced4ddcb4097134ff3c332f>
    <TaxCatchAll xmlns="6d653776-b03a-41a6-8593-add243c82586" xsi:nil="true"/>
    <Linkki xmlns="dcef4079-7867-4143-bf64-1ed518a7fd23">
      <Url xsi:nil="true"/>
      <Description xsi:nil="true"/>
    </Linkki>
  </documentManagement>
</p:properties>
</file>

<file path=customXml/itemProps1.xml><?xml version="1.0" encoding="utf-8"?>
<ds:datastoreItem xmlns:ds="http://schemas.openxmlformats.org/officeDocument/2006/customXml" ds:itemID="{ED5340C9-799A-4CFC-99C3-80BA7044B198}">
  <ds:schemaRefs>
    <ds:schemaRef ds:uri="http://schemas.microsoft.com/sharepoint/v3/contenttype/forms"/>
  </ds:schemaRefs>
</ds:datastoreItem>
</file>

<file path=customXml/itemProps2.xml><?xml version="1.0" encoding="utf-8"?>
<ds:datastoreItem xmlns:ds="http://schemas.openxmlformats.org/officeDocument/2006/customXml" ds:itemID="{A8FCB245-608D-4C43-B0E8-95DA47AD67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ef4079-7867-4143-bf64-1ed518a7fd23"/>
    <ds:schemaRef ds:uri="6d653776-b03a-41a6-8593-add243c825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4CA5E3C-CF97-44B2-8681-3347A52989CF}">
  <ds:schemaRefs>
    <ds:schemaRef ds:uri="6d653776-b03a-41a6-8593-add243c82586"/>
    <ds:schemaRef ds:uri="http://schemas.microsoft.com/office/infopath/2007/PartnerControls"/>
    <ds:schemaRef ds:uri="http://purl.org/dc/elements/1.1/"/>
    <ds:schemaRef ds:uri="dcef4079-7867-4143-bf64-1ed518a7fd23"/>
    <ds:schemaRef ds:uri="http://schemas.microsoft.com/office/2006/metadata/properties"/>
    <ds:schemaRef ds:uri="http://schemas.microsoft.com/office/2006/documentManagement/types"/>
    <ds:schemaRef ds:uri="http://purl.org/dc/dcmitype/"/>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Kielibuusti_kalvopohja_päivitetty-6.2.23 (1)</Template>
  <TotalTime>19203</TotalTime>
  <Words>1559</Words>
  <Application>Microsoft Office PowerPoint</Application>
  <PresentationFormat>Widescreen</PresentationFormat>
  <Paragraphs>158</Paragraphs>
  <Slides>24</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Arial</vt:lpstr>
      <vt:lpstr>Red Hat Display Black</vt:lpstr>
      <vt:lpstr>Work Sans</vt:lpstr>
      <vt:lpstr>Calibri</vt:lpstr>
      <vt:lpstr>Kielibuusti</vt:lpstr>
      <vt:lpstr>Kielibuusti</vt:lpstr>
      <vt:lpstr>Tietotekstin osat</vt:lpstr>
      <vt:lpstr>Kun tuntee tietotekstien rakenteita  ja kirjoittajien usein käyttämiä keinoja, </vt:lpstr>
      <vt:lpstr>  Johdanto    </vt:lpstr>
      <vt:lpstr>Johdanto houkuttelee lukemaan</vt:lpstr>
      <vt:lpstr>Johdanto viestii aiheen merkityksestä alalla</vt:lpstr>
      <vt:lpstr>Johdanto tukee tiedonhakua</vt:lpstr>
      <vt:lpstr>Johdanto auttaa ennakoimaan</vt:lpstr>
      <vt:lpstr>Opiskeluvinkki</vt:lpstr>
      <vt:lpstr>Käsittelyosa  </vt:lpstr>
      <vt:lpstr>Käsittelyosa  </vt:lpstr>
      <vt:lpstr>Otsikointi näyttää pääideat</vt:lpstr>
      <vt:lpstr>Käsittelyosan pääelementit</vt:lpstr>
      <vt:lpstr>Lähteet näkyvät</vt:lpstr>
      <vt:lpstr>Kun kirjoittaja raportoi omaa työskentelyään</vt:lpstr>
      <vt:lpstr>Kuviot ja taulukot helpottavat keskeisen tiedon ymmärtämistä</vt:lpstr>
      <vt:lpstr>Opiskeluvinkki</vt:lpstr>
      <vt:lpstr>Päätäntäluku – tekstin loppuosa</vt:lpstr>
      <vt:lpstr>Esimerkkejä päätäntäluvun sisällöistä</vt:lpstr>
      <vt:lpstr>Tärkeät tulokset pienessä paketissa</vt:lpstr>
      <vt:lpstr>Prosessin, työn vahvuuksien ja tietojen luotettavuuden arviointi</vt:lpstr>
      <vt:lpstr>Johtopäätökset, suositukset ja kannanotot</vt:lpstr>
      <vt:lpstr>Tekstinäytteiden lähteet</vt:lpstr>
      <vt:lpstr>Käyttöoikeus</vt:lpstr>
      <vt:lpstr>Lukemisen iloa!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Lukustrategiat: Tietotekstin osat</dc:title>
  <dc:creator>Kristiina Kuparinen</dc:creator>
  <cp:lastModifiedBy>Sandström, Anniina M E</cp:lastModifiedBy>
  <cp:revision>3</cp:revision>
  <dcterms:created xsi:type="dcterms:W3CDTF">2023-05-12T09:38:31Z</dcterms:created>
  <dcterms:modified xsi:type="dcterms:W3CDTF">2023-07-07T12:02:58Z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0x010100546D41C606376342B27E8A37ECB54F32</vt:lpwstr>
  </property>
  <property fmtid="{D5CDD505-2E9C-101B-9397-08002B2CF9AE}" pid="3" name="MediaServiceImageTags">
    <vt:lpwstr/>
  </property>
</Properties>
</file>