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1" r:id="rId4"/>
  </p:sldMasterIdLst>
  <p:notesMasterIdLst>
    <p:notesMasterId r:id="rId14"/>
  </p:notesMasterIdLst>
  <p:handoutMasterIdLst>
    <p:handoutMasterId r:id="rId15"/>
  </p:handoutMasterIdLst>
  <p:sldIdLst>
    <p:sldId id="334" r:id="rId5"/>
    <p:sldId id="402" r:id="rId6"/>
    <p:sldId id="396" r:id="rId7"/>
    <p:sldId id="367" r:id="rId8"/>
    <p:sldId id="358" r:id="rId9"/>
    <p:sldId id="398" r:id="rId10"/>
    <p:sldId id="400" r:id="rId11"/>
    <p:sldId id="399" r:id="rId12"/>
    <p:sldId id="401" r:id="rId13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Red Hat Display Black" panose="020B0604020202020204" charset="0"/>
      <p:bold r:id="rId20"/>
    </p:embeddedFont>
    <p:embeddedFont>
      <p:font typeface="Work Sans" pitchFamily="2" charset="0"/>
      <p:regular r:id="rId21"/>
      <p:bold r:id="rId22"/>
      <p:italic r:id="rId23"/>
      <p:boldItalic r:id="rId24"/>
    </p:embeddedFont>
  </p:embeddedFontLst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iat" id="{366798C6-ABC1-4E60-918E-1D32D2FDA6AF}">
          <p14:sldIdLst>
            <p14:sldId id="334"/>
            <p14:sldId id="402"/>
            <p14:sldId id="396"/>
            <p14:sldId id="367"/>
            <p14:sldId id="358"/>
            <p14:sldId id="398"/>
            <p14:sldId id="400"/>
            <p14:sldId id="399"/>
            <p14:sldId id="40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38B7F"/>
    <a:srgbClr val="BF0043"/>
    <a:srgbClr val="0058DE"/>
    <a:srgbClr val="EAA7B1"/>
    <a:srgbClr val="162A52"/>
    <a:srgbClr val="FFF8E6"/>
    <a:srgbClr val="13A697"/>
    <a:srgbClr val="FFEAB6"/>
    <a:srgbClr val="590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66709E-C7B6-420A-9532-C6252B9C5B07}" v="1" dt="2023-07-07T09:21:15.389"/>
    <p1510:client id="{BD99B49B-9C7B-4E9B-AC8F-A845D0762E37}" v="325" dt="2023-07-07T08:44:25.300"/>
    <p1510:client id="{FE73D6F9-D998-4988-97FF-FDBD58D37933}" v="15" dt="2023-07-04T08:22:46.4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Normaali tyyl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660B408-B3CF-4A94-85FC-2B1E0A45F4A2}" styleName="Tumma tyyli 2 - Korostus 1/Korostu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75DCB02-9BB8-47FD-8907-85C794F793BA}" styleName="Teematyyli 1 - Korostu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eematyyli 1 - Korostu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eematyyli 1 - Korostu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301B821-A1FF-4177-AEE7-76D212191A09}" styleName="Normaali tyyli 1 - Korost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27F97BB-C833-4FB7-BDE5-3F7075034690}" styleName="Teematyyli 2 - Korostu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Vaalea tyyli 3 - Korostus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Vaalea tyyli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75B2802B-1DE9-45BD-8EE1-11E0D55EFEE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365AE89-ED5D-4643-9C83-BE0CE07FDF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072F9-1D7B-47CD-B465-7AA9D40835BC}" type="datetimeFigureOut">
              <a:rPr lang="en-FI" smtClean="0"/>
              <a:t>07/07/2023</a:t>
            </a:fld>
            <a:endParaRPr lang="en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5A18B55-3A8A-456A-8E81-A61EF307B31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72A756F-A3A9-4434-AB04-1CB98DF072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CB7F38-679C-4097-A00D-A5804C04C3C8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84908334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0523A2-88A2-4480-AC02-92A55F88C0E0}" type="datetimeFigureOut">
              <a:rPr lang="en-FI" smtClean="0"/>
              <a:t>07/07/2023</a:t>
            </a:fld>
            <a:endParaRPr lang="en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C236C-DCF9-4419-8A2A-D176C54AA402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17628710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ääotsikko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ielibuustin logo" descr="Kielibuustin logo.">
            <a:extLst>
              <a:ext uri="{FF2B5EF4-FFF2-40B4-BE49-F238E27FC236}">
                <a16:creationId xmlns:a16="http://schemas.microsoft.com/office/drawing/2014/main" id="{3CF503CC-9BCE-4C27-98F7-66EE09683F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429" y="1365457"/>
            <a:ext cx="2501142" cy="864833"/>
          </a:xfrm>
          <a:prstGeom prst="rect">
            <a:avLst/>
          </a:prstGeom>
        </p:spPr>
      </p:pic>
      <p:sp>
        <p:nvSpPr>
          <p:cNvPr id="2" name="Otsikko">
            <a:extLst>
              <a:ext uri="{FF2B5EF4-FFF2-40B4-BE49-F238E27FC236}">
                <a16:creationId xmlns:a16="http://schemas.microsoft.com/office/drawing/2014/main" id="{8CFA01DD-11B1-4736-A453-65ADD63CF6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0290"/>
            <a:ext cx="9144000" cy="2158694"/>
          </a:xfrm>
        </p:spPr>
        <p:txBody>
          <a:bodyPr anchor="ctr">
            <a:normAutofit/>
          </a:bodyPr>
          <a:lstStyle>
            <a:lvl1pPr algn="ctr">
              <a:lnSpc>
                <a:spcPct val="120000"/>
              </a:lnSpc>
              <a:defRPr sz="4400"/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Alaotsikko">
            <a:extLst>
              <a:ext uri="{FF2B5EF4-FFF2-40B4-BE49-F238E27FC236}">
                <a16:creationId xmlns:a16="http://schemas.microsoft.com/office/drawing/2014/main" id="{E3E74A17-4DE4-47CB-B02D-9263520DBE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03128"/>
            <a:ext cx="9144000" cy="1000633"/>
          </a:xfrm>
        </p:spPr>
        <p:txBody>
          <a:bodyPr anchor="t">
            <a:normAutofit/>
          </a:bodyPr>
          <a:lstStyle>
            <a:lvl1pPr marL="0" indent="0" algn="ctr">
              <a:lnSpc>
                <a:spcPct val="120000"/>
              </a:lnSpc>
              <a:buNone/>
              <a:defRPr sz="20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6287782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hden 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tsikon paikkamerkki">
            <a:extLst>
              <a:ext uri="{FF2B5EF4-FFF2-40B4-BE49-F238E27FC236}">
                <a16:creationId xmlns:a16="http://schemas.microsoft.com/office/drawing/2014/main" id="{17BEFD64-3CA9-4993-B9CC-0F377EEA0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92" y="549048"/>
            <a:ext cx="11099815" cy="1307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2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Tekstin paikkamerkki 1">
            <a:extLst>
              <a:ext uri="{FF2B5EF4-FFF2-40B4-BE49-F238E27FC236}">
                <a16:creationId xmlns:a16="http://schemas.microsoft.com/office/drawing/2014/main" id="{E13078C9-677C-4833-A29D-69C1286A54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92" y="1932352"/>
            <a:ext cx="5339912" cy="77666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isällön paikkamerkki 1">
            <a:extLst>
              <a:ext uri="{FF2B5EF4-FFF2-40B4-BE49-F238E27FC236}">
                <a16:creationId xmlns:a16="http://schemas.microsoft.com/office/drawing/2014/main" id="{BE11A725-224E-41FF-A9FB-22FA0333C6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091" y="2784951"/>
            <a:ext cx="5339912" cy="3044010"/>
          </a:xfrm>
        </p:spPr>
        <p:txBody>
          <a:bodyPr anchor="t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cxnSp>
        <p:nvCxnSpPr>
          <p:cNvPr id="11" name="Suora yhdysviiva">
            <a:extLst>
              <a:ext uri="{FF2B5EF4-FFF2-40B4-BE49-F238E27FC236}">
                <a16:creationId xmlns:a16="http://schemas.microsoft.com/office/drawing/2014/main" id="{2C9A596D-0802-4B19-9236-737210BE6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0" y="2049023"/>
            <a:ext cx="0" cy="377993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in paikkamerkki 2">
            <a:extLst>
              <a:ext uri="{FF2B5EF4-FFF2-40B4-BE49-F238E27FC236}">
                <a16:creationId xmlns:a16="http://schemas.microsoft.com/office/drawing/2014/main" id="{9B0B9F0E-C81E-4C28-BE99-93FA88D397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5996" y="1932352"/>
            <a:ext cx="5399909" cy="77666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E1171E2F-56F5-4E47-B656-2468D61A2D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5187" y="2784950"/>
            <a:ext cx="5399910" cy="3044011"/>
          </a:xfrm>
        </p:spPr>
        <p:txBody>
          <a:bodyPr anchor="t"/>
          <a:lstStyle>
            <a:lvl1pPr marL="0" indent="0">
              <a:buNone/>
              <a:defRPr sz="2000"/>
            </a:lvl1pPr>
            <a:lvl2pPr>
              <a:defRPr sz="20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15" name="Päivämäärän paikkamerkki">
            <a:extLst>
              <a:ext uri="{FF2B5EF4-FFF2-40B4-BE49-F238E27FC236}">
                <a16:creationId xmlns:a16="http://schemas.microsoft.com/office/drawing/2014/main" id="{2893ED5E-ABB6-4F54-8AFF-EF28195835C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3876037" y="6144587"/>
            <a:ext cx="1396835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FA68272B-7EC9-45E4-9081-B3A4459616A8}" type="datetime1">
              <a:rPr lang="fi-FI" smtClean="0"/>
              <a:t>7.7.2023</a:t>
            </a:fld>
            <a:endParaRPr lang="en-FI"/>
          </a:p>
        </p:txBody>
      </p:sp>
      <p:sp>
        <p:nvSpPr>
          <p:cNvPr id="13" name="Alatunnisteen paikkamerkki">
            <a:extLst>
              <a:ext uri="{FF2B5EF4-FFF2-40B4-BE49-F238E27FC236}">
                <a16:creationId xmlns:a16="http://schemas.microsoft.com/office/drawing/2014/main" id="{CA4F3142-53C8-4FB2-960B-34E2828B9F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76012" y="6024897"/>
            <a:ext cx="559992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fi-FI"/>
              <a:t>Lukustrategiat: Tekstitehtäviä</a:t>
            </a:r>
            <a:endParaRPr lang="en-FI"/>
          </a:p>
        </p:txBody>
      </p:sp>
      <p:sp>
        <p:nvSpPr>
          <p:cNvPr id="14" name="Dian numeron paikkamerkki">
            <a:extLst>
              <a:ext uri="{FF2B5EF4-FFF2-40B4-BE49-F238E27FC236}">
                <a16:creationId xmlns:a16="http://schemas.microsoft.com/office/drawing/2014/main" id="{41B73118-2BEA-4CFF-B3D6-35BA9482B4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00338" y="6108708"/>
            <a:ext cx="575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3088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n 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tsikon paikkamerkki">
            <a:extLst>
              <a:ext uri="{FF2B5EF4-FFF2-40B4-BE49-F238E27FC236}">
                <a16:creationId xmlns:a16="http://schemas.microsoft.com/office/drawing/2014/main" id="{17BEFD64-3CA9-4993-B9CC-0F377EEA0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886" y="549048"/>
            <a:ext cx="11164800" cy="7166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27" name="Tekstin paikkamerkki 1">
            <a:extLst>
              <a:ext uri="{FF2B5EF4-FFF2-40B4-BE49-F238E27FC236}">
                <a16:creationId xmlns:a16="http://schemas.microsoft.com/office/drawing/2014/main" id="{15FAD11C-9B2F-4607-AD14-247E2ED04BE8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521312" y="1537378"/>
            <a:ext cx="3505536" cy="81542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Sisällön paikkamerkki 1">
            <a:extLst>
              <a:ext uri="{FF2B5EF4-FFF2-40B4-BE49-F238E27FC236}">
                <a16:creationId xmlns:a16="http://schemas.microsoft.com/office/drawing/2014/main" id="{DE500F0C-416B-40D3-8489-14A440A04D4B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521312" y="2451571"/>
            <a:ext cx="3505536" cy="3377390"/>
          </a:xfrm>
        </p:spPr>
        <p:txBody>
          <a:bodyPr anchor="t"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3" name="Suora yhdysviiva 1">
            <a:extLst>
              <a:ext uri="{FF2B5EF4-FFF2-40B4-BE49-F238E27FC236}">
                <a16:creationId xmlns:a16="http://schemas.microsoft.com/office/drawing/2014/main" id="{F00BFF79-5830-4F98-9030-AC25630AC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4176032" y="1749028"/>
            <a:ext cx="0" cy="4079933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in paikkamerkki 2">
            <a:extLst>
              <a:ext uri="{FF2B5EF4-FFF2-40B4-BE49-F238E27FC236}">
                <a16:creationId xmlns:a16="http://schemas.microsoft.com/office/drawing/2014/main" id="{B6B5310B-59C9-4DAC-96DB-D9D8B7E48EC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361247" y="1561630"/>
            <a:ext cx="3505536" cy="81209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Sisällön paikkamerkki 2">
            <a:extLst>
              <a:ext uri="{FF2B5EF4-FFF2-40B4-BE49-F238E27FC236}">
                <a16:creationId xmlns:a16="http://schemas.microsoft.com/office/drawing/2014/main" id="{2A576C74-4B66-4C5E-ABC9-127B97F6CFE2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351338" y="2451570"/>
            <a:ext cx="3505536" cy="3377391"/>
          </a:xfrm>
        </p:spPr>
        <p:txBody>
          <a:bodyPr anchor="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9" name="Suora yhdysviiva 2">
            <a:extLst>
              <a:ext uri="{FF2B5EF4-FFF2-40B4-BE49-F238E27FC236}">
                <a16:creationId xmlns:a16="http://schemas.microsoft.com/office/drawing/2014/main" id="{C55A16F6-4213-497B-9F7F-AB388434EC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8015968" y="1749028"/>
            <a:ext cx="0" cy="4079933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kstin paikkamerkki 3">
            <a:extLst>
              <a:ext uri="{FF2B5EF4-FFF2-40B4-BE49-F238E27FC236}">
                <a16:creationId xmlns:a16="http://schemas.microsoft.com/office/drawing/2014/main" id="{562E3440-F627-4482-94D2-67C87535EF69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165152" y="1561629"/>
            <a:ext cx="3505536" cy="81209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Sisällön paikkamerkki 3">
            <a:extLst>
              <a:ext uri="{FF2B5EF4-FFF2-40B4-BE49-F238E27FC236}">
                <a16:creationId xmlns:a16="http://schemas.microsoft.com/office/drawing/2014/main" id="{2237AAB2-19C4-4E63-AEC1-D8055FC553AA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165152" y="2451569"/>
            <a:ext cx="3505536" cy="3377392"/>
          </a:xfrm>
        </p:spPr>
        <p:txBody>
          <a:bodyPr anchor="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Päivämäärän paikkamerkki">
            <a:extLst>
              <a:ext uri="{FF2B5EF4-FFF2-40B4-BE49-F238E27FC236}">
                <a16:creationId xmlns:a16="http://schemas.microsoft.com/office/drawing/2014/main" id="{2893ED5E-ABB6-4F54-8AFF-EF28195835C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295206" y="6144587"/>
            <a:ext cx="977666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EA55D903-B121-47BE-B580-E0D256B810CA}" type="datetime1">
              <a:rPr lang="fi-FI" smtClean="0"/>
              <a:t>7.7.2023</a:t>
            </a:fld>
            <a:endParaRPr lang="en-FI"/>
          </a:p>
        </p:txBody>
      </p:sp>
      <p:sp>
        <p:nvSpPr>
          <p:cNvPr id="13" name="Alatunnisteen paikkamerkki">
            <a:extLst>
              <a:ext uri="{FF2B5EF4-FFF2-40B4-BE49-F238E27FC236}">
                <a16:creationId xmlns:a16="http://schemas.microsoft.com/office/drawing/2014/main" id="{CA4F3142-53C8-4FB2-960B-34E2828B9F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76012" y="6024897"/>
            <a:ext cx="559992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fi-FI"/>
              <a:t>Lukustrategiat: Tekstitehtäviä</a:t>
            </a:r>
            <a:endParaRPr lang="en-FI"/>
          </a:p>
        </p:txBody>
      </p:sp>
      <p:sp>
        <p:nvSpPr>
          <p:cNvPr id="14" name="Dian numeron paikkamerkki">
            <a:extLst>
              <a:ext uri="{FF2B5EF4-FFF2-40B4-BE49-F238E27FC236}">
                <a16:creationId xmlns:a16="http://schemas.microsoft.com/office/drawing/2014/main" id="{41B73118-2BEA-4CFF-B3D6-35BA9482B4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00338" y="6108708"/>
            <a:ext cx="575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032726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n vertail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tsikon paikkamerkki">
            <a:extLst>
              <a:ext uri="{FF2B5EF4-FFF2-40B4-BE49-F238E27FC236}">
                <a16:creationId xmlns:a16="http://schemas.microsoft.com/office/drawing/2014/main" id="{17BEFD64-3CA9-4993-B9CC-0F377EEA0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92" y="549048"/>
            <a:ext cx="11099815" cy="1307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Tekstin paikkamerkki 1">
            <a:extLst>
              <a:ext uri="{FF2B5EF4-FFF2-40B4-BE49-F238E27FC236}">
                <a16:creationId xmlns:a16="http://schemas.microsoft.com/office/drawing/2014/main" id="{E13078C9-677C-4833-A29D-69C1286A54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92" y="4448983"/>
            <a:ext cx="3599940" cy="1307365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isällön paikkamerkki 1">
            <a:extLst>
              <a:ext uri="{FF2B5EF4-FFF2-40B4-BE49-F238E27FC236}">
                <a16:creationId xmlns:a16="http://schemas.microsoft.com/office/drawing/2014/main" id="{BE11A725-224E-41FF-A9FB-22FA0333C6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094" y="2049023"/>
            <a:ext cx="3599938" cy="2222024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Tekstin paikkamerkki 2">
            <a:extLst>
              <a:ext uri="{FF2B5EF4-FFF2-40B4-BE49-F238E27FC236}">
                <a16:creationId xmlns:a16="http://schemas.microsoft.com/office/drawing/2014/main" id="{B6B5310B-59C9-4DAC-96DB-D9D8B7E48EC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326029" y="4448982"/>
            <a:ext cx="3599940" cy="1307365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Sisällön paikkamerkki 2">
            <a:extLst>
              <a:ext uri="{FF2B5EF4-FFF2-40B4-BE49-F238E27FC236}">
                <a16:creationId xmlns:a16="http://schemas.microsoft.com/office/drawing/2014/main" id="{2A576C74-4B66-4C5E-ABC9-127B97F6CFE2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330431" y="2049023"/>
            <a:ext cx="3599938" cy="2222024"/>
          </a:xfrm>
        </p:spPr>
        <p:txBody>
          <a:bodyPr anchor="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9" name="Tekstin paikkamerkki 3">
            <a:extLst>
              <a:ext uri="{FF2B5EF4-FFF2-40B4-BE49-F238E27FC236}">
                <a16:creationId xmlns:a16="http://schemas.microsoft.com/office/drawing/2014/main" id="{7E59121B-A10E-432F-BF43-F62E5FF99752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075966" y="4448982"/>
            <a:ext cx="3599940" cy="1307365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Sisällön paikkamerkki 3">
            <a:extLst>
              <a:ext uri="{FF2B5EF4-FFF2-40B4-BE49-F238E27FC236}">
                <a16:creationId xmlns:a16="http://schemas.microsoft.com/office/drawing/2014/main" id="{DD35D1F0-5F3C-422B-A821-7996A3657F7B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075968" y="2049924"/>
            <a:ext cx="3599938" cy="2219063"/>
          </a:xfrm>
        </p:spPr>
        <p:txBody>
          <a:bodyPr anchor="t"/>
          <a:lstStyle>
            <a:lvl1pPr marL="0" indent="0">
              <a:buNone/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Päivämäärän paikkamerkki">
            <a:extLst>
              <a:ext uri="{FF2B5EF4-FFF2-40B4-BE49-F238E27FC236}">
                <a16:creationId xmlns:a16="http://schemas.microsoft.com/office/drawing/2014/main" id="{2893ED5E-ABB6-4F54-8AFF-EF28195835C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3876037" y="6144587"/>
            <a:ext cx="1396835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479AB081-85DB-48FE-A26A-B9AD2780DFAF}" type="datetime1">
              <a:rPr lang="fi-FI" smtClean="0"/>
              <a:t>7.7.2023</a:t>
            </a:fld>
            <a:endParaRPr lang="en-FI"/>
          </a:p>
        </p:txBody>
      </p:sp>
      <p:sp>
        <p:nvSpPr>
          <p:cNvPr id="13" name="Alatunnisteen paikkamerkki">
            <a:extLst>
              <a:ext uri="{FF2B5EF4-FFF2-40B4-BE49-F238E27FC236}">
                <a16:creationId xmlns:a16="http://schemas.microsoft.com/office/drawing/2014/main" id="{CA4F3142-53C8-4FB2-960B-34E2828B9F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76012" y="6024897"/>
            <a:ext cx="559992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fi-FI"/>
              <a:t>Lukustrategiat: Tekstitehtäviä</a:t>
            </a:r>
            <a:endParaRPr lang="en-FI"/>
          </a:p>
        </p:txBody>
      </p:sp>
      <p:sp>
        <p:nvSpPr>
          <p:cNvPr id="14" name="Dian numeron paikkamerkki">
            <a:extLst>
              <a:ext uri="{FF2B5EF4-FFF2-40B4-BE49-F238E27FC236}">
                <a16:creationId xmlns:a16="http://schemas.microsoft.com/office/drawing/2014/main" id="{41B73118-2BEA-4CFF-B3D6-35BA9482B4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00338" y="6108708"/>
            <a:ext cx="575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915253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n vertailu joista ensimmäinen korostettu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tsikon paikkamerkki">
            <a:extLst>
              <a:ext uri="{FF2B5EF4-FFF2-40B4-BE49-F238E27FC236}">
                <a16:creationId xmlns:a16="http://schemas.microsoft.com/office/drawing/2014/main" id="{17BEFD64-3CA9-4993-B9CC-0F377EEA0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5211" y="549048"/>
            <a:ext cx="7260695" cy="7166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>
              <a:lnSpc>
                <a:spcPct val="120000"/>
              </a:lnSpc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17" name="Suorakulmio" descr="Korostettu suorakulmio, jonka sisällä on ensimmäisen palstan alaotsikko ja otsikko.">
            <a:extLst>
              <a:ext uri="{FF2B5EF4-FFF2-40B4-BE49-F238E27FC236}">
                <a16:creationId xmlns:a16="http://schemas.microsoft.com/office/drawing/2014/main" id="{87E4D8B6-839D-4DDF-A66E-F133FED58A6B}"/>
              </a:ext>
            </a:extLst>
          </p:cNvPr>
          <p:cNvSpPr/>
          <p:nvPr userDrawn="1"/>
        </p:nvSpPr>
        <p:spPr>
          <a:xfrm>
            <a:off x="0" y="1"/>
            <a:ext cx="4170805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bg2"/>
              </a:solidFill>
            </a:endParaRPr>
          </a:p>
        </p:txBody>
      </p:sp>
      <p:sp>
        <p:nvSpPr>
          <p:cNvPr id="27" name="Tekstin paikkamerkki 1">
            <a:extLst>
              <a:ext uri="{FF2B5EF4-FFF2-40B4-BE49-F238E27FC236}">
                <a16:creationId xmlns:a16="http://schemas.microsoft.com/office/drawing/2014/main" id="{15FAD11C-9B2F-4607-AD14-247E2ED04BE8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521312" y="1537378"/>
            <a:ext cx="3505536" cy="81542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Sisällön paikkamerkki 1">
            <a:extLst>
              <a:ext uri="{FF2B5EF4-FFF2-40B4-BE49-F238E27FC236}">
                <a16:creationId xmlns:a16="http://schemas.microsoft.com/office/drawing/2014/main" id="{DE500F0C-416B-40D3-8489-14A440A04D4B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521312" y="2451571"/>
            <a:ext cx="3505536" cy="3377390"/>
          </a:xfrm>
        </p:spPr>
        <p:txBody>
          <a:bodyPr anchor="t"/>
          <a:lstStyle>
            <a:lvl1pPr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Tekstin paikkamerkki 2">
            <a:extLst>
              <a:ext uri="{FF2B5EF4-FFF2-40B4-BE49-F238E27FC236}">
                <a16:creationId xmlns:a16="http://schemas.microsoft.com/office/drawing/2014/main" id="{B6B5310B-59C9-4DAC-96DB-D9D8B7E48EC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343232" y="1561630"/>
            <a:ext cx="3505536" cy="81209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Sisällön paikkamerkki 2">
            <a:extLst>
              <a:ext uri="{FF2B5EF4-FFF2-40B4-BE49-F238E27FC236}">
                <a16:creationId xmlns:a16="http://schemas.microsoft.com/office/drawing/2014/main" id="{2A576C74-4B66-4C5E-ABC9-127B97F6CFE2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343232" y="2451570"/>
            <a:ext cx="3505536" cy="3377391"/>
          </a:xfrm>
        </p:spPr>
        <p:txBody>
          <a:bodyPr anchor="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5" name="Tekstin paikkamerkki 3">
            <a:extLst>
              <a:ext uri="{FF2B5EF4-FFF2-40B4-BE49-F238E27FC236}">
                <a16:creationId xmlns:a16="http://schemas.microsoft.com/office/drawing/2014/main" id="{562E3440-F627-4482-94D2-67C87535EF69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165152" y="1561629"/>
            <a:ext cx="3505536" cy="81209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Sisällön paikkamerkki 3">
            <a:extLst>
              <a:ext uri="{FF2B5EF4-FFF2-40B4-BE49-F238E27FC236}">
                <a16:creationId xmlns:a16="http://schemas.microsoft.com/office/drawing/2014/main" id="{2237AAB2-19C4-4E63-AEC1-D8055FC553AA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165152" y="2451568"/>
            <a:ext cx="3505536" cy="3377391"/>
          </a:xfrm>
        </p:spPr>
        <p:txBody>
          <a:bodyPr anchor="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24" name="Kielibuustin logo">
            <a:extLst>
              <a:ext uri="{FF2B5EF4-FFF2-40B4-BE49-F238E27FC236}">
                <a16:creationId xmlns:a16="http://schemas.microsoft.com/office/drawing/2014/main" id="{7B88969D-D281-4178-B8A4-D9BEC9B57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85" y="6021570"/>
            <a:ext cx="1559977" cy="539402"/>
          </a:xfrm>
          <a:prstGeom prst="rect">
            <a:avLst/>
          </a:prstGeom>
        </p:spPr>
      </p:pic>
      <p:sp>
        <p:nvSpPr>
          <p:cNvPr id="15" name="Päivämäärän paikkamerkki">
            <a:extLst>
              <a:ext uri="{FF2B5EF4-FFF2-40B4-BE49-F238E27FC236}">
                <a16:creationId xmlns:a16="http://schemas.microsoft.com/office/drawing/2014/main" id="{2893ED5E-ABB6-4F54-8AFF-EF28195835C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295206" y="6144587"/>
            <a:ext cx="977666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70A595F3-4A9B-4CDF-A712-4E2199A781CF}" type="datetime1">
              <a:rPr lang="fi-FI" smtClean="0"/>
              <a:t>7.7.2023</a:t>
            </a:fld>
            <a:endParaRPr lang="en-FI"/>
          </a:p>
        </p:txBody>
      </p:sp>
      <p:sp>
        <p:nvSpPr>
          <p:cNvPr id="13" name="Alatunnisteen paikkamerkki">
            <a:extLst>
              <a:ext uri="{FF2B5EF4-FFF2-40B4-BE49-F238E27FC236}">
                <a16:creationId xmlns:a16="http://schemas.microsoft.com/office/drawing/2014/main" id="{CA4F3142-53C8-4FB2-960B-34E2828B9F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76012" y="6024897"/>
            <a:ext cx="559992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fi-FI"/>
              <a:t>Lukustrategiat: Tekstitehtäviä</a:t>
            </a:r>
            <a:endParaRPr lang="en-FI"/>
          </a:p>
        </p:txBody>
      </p:sp>
      <p:sp>
        <p:nvSpPr>
          <p:cNvPr id="14" name="Dian numeron paikkamerkki">
            <a:extLst>
              <a:ext uri="{FF2B5EF4-FFF2-40B4-BE49-F238E27FC236}">
                <a16:creationId xmlns:a16="http://schemas.microsoft.com/office/drawing/2014/main" id="{41B73118-2BEA-4CFF-B3D6-35BA9482B4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00338" y="6108708"/>
            <a:ext cx="575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599617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n vertailu joista ensimmäiset kaksi korostettu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" descr="Korostettu suorakulmio, jonka sisällä on ensimmäisen ja toisen palstan alaotsikko ja otsikko.">
            <a:extLst>
              <a:ext uri="{FF2B5EF4-FFF2-40B4-BE49-F238E27FC236}">
                <a16:creationId xmlns:a16="http://schemas.microsoft.com/office/drawing/2014/main" id="{87E4D8B6-839D-4DDF-A66E-F133FED58A6B}"/>
              </a:ext>
            </a:extLst>
          </p:cNvPr>
          <p:cNvSpPr>
            <a:spLocks/>
          </p:cNvSpPr>
          <p:nvPr userDrawn="1"/>
        </p:nvSpPr>
        <p:spPr>
          <a:xfrm>
            <a:off x="1" y="1"/>
            <a:ext cx="7920748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bg2"/>
              </a:solidFill>
            </a:endParaRPr>
          </a:p>
        </p:txBody>
      </p:sp>
      <p:sp>
        <p:nvSpPr>
          <p:cNvPr id="16" name="Otsikon paikkamerkki">
            <a:extLst>
              <a:ext uri="{FF2B5EF4-FFF2-40B4-BE49-F238E27FC236}">
                <a16:creationId xmlns:a16="http://schemas.microsoft.com/office/drawing/2014/main" id="{17BEFD64-3CA9-4993-B9CC-0F377EEA0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13" y="549048"/>
            <a:ext cx="7327455" cy="7166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lnSpc>
                <a:spcPct val="120000"/>
              </a:lnSpc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27" name="Tekstin paikkamerkki 1">
            <a:extLst>
              <a:ext uri="{FF2B5EF4-FFF2-40B4-BE49-F238E27FC236}">
                <a16:creationId xmlns:a16="http://schemas.microsoft.com/office/drawing/2014/main" id="{15FAD11C-9B2F-4607-AD14-247E2ED04BE8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521312" y="1537378"/>
            <a:ext cx="3505536" cy="81542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Sisällön paikkamerkki 1">
            <a:extLst>
              <a:ext uri="{FF2B5EF4-FFF2-40B4-BE49-F238E27FC236}">
                <a16:creationId xmlns:a16="http://schemas.microsoft.com/office/drawing/2014/main" id="{DE500F0C-416B-40D3-8489-14A440A04D4B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521312" y="2451571"/>
            <a:ext cx="3505536" cy="3377390"/>
          </a:xfrm>
        </p:spPr>
        <p:txBody>
          <a:bodyPr anchor="t"/>
          <a:lstStyle>
            <a:lvl1pPr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Tekstin paikkamerkki 2">
            <a:extLst>
              <a:ext uri="{FF2B5EF4-FFF2-40B4-BE49-F238E27FC236}">
                <a16:creationId xmlns:a16="http://schemas.microsoft.com/office/drawing/2014/main" id="{B6B5310B-59C9-4DAC-96DB-D9D8B7E48EC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343232" y="1561629"/>
            <a:ext cx="3505536" cy="81209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Sisällön paikkamerkki 2">
            <a:extLst>
              <a:ext uri="{FF2B5EF4-FFF2-40B4-BE49-F238E27FC236}">
                <a16:creationId xmlns:a16="http://schemas.microsoft.com/office/drawing/2014/main" id="{2A576C74-4B66-4C5E-ABC9-127B97F6CFE2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343232" y="2451569"/>
            <a:ext cx="3505536" cy="3377391"/>
          </a:xfrm>
        </p:spPr>
        <p:txBody>
          <a:bodyPr anchor="t"/>
          <a:lstStyle>
            <a:lvl1pPr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5" name="Tekstin paikkamerkki 3">
            <a:extLst>
              <a:ext uri="{FF2B5EF4-FFF2-40B4-BE49-F238E27FC236}">
                <a16:creationId xmlns:a16="http://schemas.microsoft.com/office/drawing/2014/main" id="{562E3440-F627-4482-94D2-67C87535EF69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165152" y="1561629"/>
            <a:ext cx="3505536" cy="81209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Sisällön paikkamerkki 3">
            <a:extLst>
              <a:ext uri="{FF2B5EF4-FFF2-40B4-BE49-F238E27FC236}">
                <a16:creationId xmlns:a16="http://schemas.microsoft.com/office/drawing/2014/main" id="{2237AAB2-19C4-4E63-AEC1-D8055FC553AA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165152" y="2451569"/>
            <a:ext cx="3505536" cy="3377391"/>
          </a:xfrm>
        </p:spPr>
        <p:txBody>
          <a:bodyPr anchor="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24" name="Kielibuustin logo">
            <a:extLst>
              <a:ext uri="{FF2B5EF4-FFF2-40B4-BE49-F238E27FC236}">
                <a16:creationId xmlns:a16="http://schemas.microsoft.com/office/drawing/2014/main" id="{7B88969D-D281-4178-B8A4-D9BEC9B57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85" y="6021570"/>
            <a:ext cx="1559977" cy="539402"/>
          </a:xfrm>
          <a:prstGeom prst="rect">
            <a:avLst/>
          </a:prstGeom>
        </p:spPr>
      </p:pic>
      <p:sp>
        <p:nvSpPr>
          <p:cNvPr id="15" name="Päivämäärän paikkamerkki">
            <a:extLst>
              <a:ext uri="{FF2B5EF4-FFF2-40B4-BE49-F238E27FC236}">
                <a16:creationId xmlns:a16="http://schemas.microsoft.com/office/drawing/2014/main" id="{2893ED5E-ABB6-4F54-8AFF-EF28195835C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215998" y="6148304"/>
            <a:ext cx="1396835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BC3DBB29-E945-4F49-8F8A-E938992F814F}" type="datetime1">
              <a:rPr lang="fi-FI" smtClean="0"/>
              <a:t>7.7.2023</a:t>
            </a:fld>
            <a:endParaRPr lang="en-FI"/>
          </a:p>
        </p:txBody>
      </p:sp>
      <p:sp>
        <p:nvSpPr>
          <p:cNvPr id="13" name="Alatunnisteen paikkamerkki">
            <a:extLst>
              <a:ext uri="{FF2B5EF4-FFF2-40B4-BE49-F238E27FC236}">
                <a16:creationId xmlns:a16="http://schemas.microsoft.com/office/drawing/2014/main" id="{CA4F3142-53C8-4FB2-960B-34E2828B9F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65152" y="6024897"/>
            <a:ext cx="281078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fi-FI"/>
              <a:t>Lukustrategiat: Tekstitehtäviä</a:t>
            </a:r>
            <a:endParaRPr lang="en-FI"/>
          </a:p>
        </p:txBody>
      </p:sp>
      <p:sp>
        <p:nvSpPr>
          <p:cNvPr id="14" name="Dian numeron paikkamerkki">
            <a:extLst>
              <a:ext uri="{FF2B5EF4-FFF2-40B4-BE49-F238E27FC236}">
                <a16:creationId xmlns:a16="http://schemas.microsoft.com/office/drawing/2014/main" id="{41B73118-2BEA-4CFF-B3D6-35BA9482B4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00338" y="6108708"/>
            <a:ext cx="575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35160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2A648795-25F9-4019-90E7-4AE8CE30D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6" name="Päivämäärän paikkamerkki">
            <a:extLst>
              <a:ext uri="{FF2B5EF4-FFF2-40B4-BE49-F238E27FC236}">
                <a16:creationId xmlns:a16="http://schemas.microsoft.com/office/drawing/2014/main" id="{2644E7AC-603B-4D4F-BBAC-D91E7535F8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76037" y="6144587"/>
            <a:ext cx="1396835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6A66A1A0-489F-438F-9A9C-8E77B45D6F7B}" type="datetime1">
              <a:rPr lang="fi-FI" smtClean="0"/>
              <a:t>7.7.2023</a:t>
            </a:fld>
            <a:endParaRPr lang="en-FI"/>
          </a:p>
        </p:txBody>
      </p:sp>
      <p:sp>
        <p:nvSpPr>
          <p:cNvPr id="7" name="Alatunnisteen paikkamerkki">
            <a:extLst>
              <a:ext uri="{FF2B5EF4-FFF2-40B4-BE49-F238E27FC236}">
                <a16:creationId xmlns:a16="http://schemas.microsoft.com/office/drawing/2014/main" id="{F82E19E8-9AFE-4178-B1F3-4D17E21F98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76012" y="6024897"/>
            <a:ext cx="559992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i-FI"/>
              <a:t>Lukustrategiat: Tekstitehtäviä</a:t>
            </a:r>
            <a:endParaRPr lang="en-FI"/>
          </a:p>
        </p:txBody>
      </p:sp>
      <p:sp>
        <p:nvSpPr>
          <p:cNvPr id="8" name="Dian numeron paikkamerkki">
            <a:extLst>
              <a:ext uri="{FF2B5EF4-FFF2-40B4-BE49-F238E27FC236}">
                <a16:creationId xmlns:a16="http://schemas.microsoft.com/office/drawing/2014/main" id="{13D8283B-D356-42E7-A823-E6C19F41F2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0338" y="6108708"/>
            <a:ext cx="575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59082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">
            <a:extLst>
              <a:ext uri="{FF2B5EF4-FFF2-40B4-BE49-F238E27FC236}">
                <a16:creationId xmlns:a16="http://schemas.microsoft.com/office/drawing/2014/main" id="{2DB17A22-5C30-4DF6-AA17-A32AEF780A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76037" y="6144587"/>
            <a:ext cx="1396835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BE74F6B2-328C-4241-BADB-7D5DFE301B5B}" type="datetime1">
              <a:rPr lang="fi-FI" smtClean="0"/>
              <a:t>7.7.2023</a:t>
            </a:fld>
            <a:endParaRPr lang="en-FI"/>
          </a:p>
        </p:txBody>
      </p:sp>
      <p:sp>
        <p:nvSpPr>
          <p:cNvPr id="6" name="Alatunnisteen paikkamerkki">
            <a:extLst>
              <a:ext uri="{FF2B5EF4-FFF2-40B4-BE49-F238E27FC236}">
                <a16:creationId xmlns:a16="http://schemas.microsoft.com/office/drawing/2014/main" id="{061080B5-29DD-4AC7-90AE-C709C34782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76012" y="6024897"/>
            <a:ext cx="559992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i-FI"/>
              <a:t>Lukustrategiat: Tekstitehtäviä</a:t>
            </a:r>
            <a:endParaRPr lang="en-FI"/>
          </a:p>
        </p:txBody>
      </p:sp>
      <p:sp>
        <p:nvSpPr>
          <p:cNvPr id="7" name="Dian numeron paikkamerkki">
            <a:extLst>
              <a:ext uri="{FF2B5EF4-FFF2-40B4-BE49-F238E27FC236}">
                <a16:creationId xmlns:a16="http://schemas.microsoft.com/office/drawing/2014/main" id="{5FF5F7EB-5A40-40D7-9EDC-4AB08A0657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0338" y="6108708"/>
            <a:ext cx="575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06605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alaotsikon kanss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8CFA01DD-11B1-4736-A453-65ADD63CF6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45917"/>
            <a:ext cx="9144000" cy="2727550"/>
          </a:xfrm>
        </p:spPr>
        <p:txBody>
          <a:bodyPr anchor="ctr">
            <a:normAutofit/>
          </a:bodyPr>
          <a:lstStyle>
            <a:lvl1pPr algn="ctr">
              <a:lnSpc>
                <a:spcPct val="12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Alaotsikko">
            <a:extLst>
              <a:ext uri="{FF2B5EF4-FFF2-40B4-BE49-F238E27FC236}">
                <a16:creationId xmlns:a16="http://schemas.microsoft.com/office/drawing/2014/main" id="{E3E74A17-4DE4-47CB-B02D-9263520DBE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88911"/>
            <a:ext cx="9144000" cy="906944"/>
          </a:xfrm>
        </p:spPr>
        <p:txBody>
          <a:bodyPr anchor="t">
            <a:normAutofit/>
          </a:bodyPr>
          <a:lstStyle>
            <a:lvl1pPr marL="0" indent="0" algn="ctr">
              <a:lnSpc>
                <a:spcPct val="120000"/>
              </a:lnSpc>
              <a:buNone/>
              <a:defRPr sz="20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FI"/>
          </a:p>
        </p:txBody>
      </p:sp>
      <p:pic>
        <p:nvPicPr>
          <p:cNvPr id="8" name="Kielibuustin logo">
            <a:extLst>
              <a:ext uri="{FF2B5EF4-FFF2-40B4-BE49-F238E27FC236}">
                <a16:creationId xmlns:a16="http://schemas.microsoft.com/office/drawing/2014/main" id="{3CF503CC-9BCE-4C27-98F7-66EE09683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85" y="6021570"/>
            <a:ext cx="1559977" cy="539402"/>
          </a:xfrm>
          <a:prstGeom prst="rect">
            <a:avLst/>
          </a:prstGeom>
        </p:spPr>
      </p:pic>
      <p:sp>
        <p:nvSpPr>
          <p:cNvPr id="22" name="Päivämäärän paikkamerkki">
            <a:extLst>
              <a:ext uri="{FF2B5EF4-FFF2-40B4-BE49-F238E27FC236}">
                <a16:creationId xmlns:a16="http://schemas.microsoft.com/office/drawing/2014/main" id="{16C55D1E-279F-42EA-AA45-6A17474BEE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76037" y="6144587"/>
            <a:ext cx="1396835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A85BE9F0-F0CC-44AB-98B0-F32F46029906}" type="datetime1">
              <a:rPr lang="fi-FI" smtClean="0"/>
              <a:t>7.7.2023</a:t>
            </a:fld>
            <a:endParaRPr lang="en-FI"/>
          </a:p>
        </p:txBody>
      </p:sp>
      <p:sp>
        <p:nvSpPr>
          <p:cNvPr id="20" name="Alatunnisteen paikkamerkki">
            <a:extLst>
              <a:ext uri="{FF2B5EF4-FFF2-40B4-BE49-F238E27FC236}">
                <a16:creationId xmlns:a16="http://schemas.microsoft.com/office/drawing/2014/main" id="{9CB8F2FD-0CE4-40FC-B77B-15886DB5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76012" y="6024897"/>
            <a:ext cx="559992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fi-FI"/>
              <a:t>Lukustrategiat: Tekstitehtäviä</a:t>
            </a:r>
            <a:endParaRPr lang="en-FI"/>
          </a:p>
        </p:txBody>
      </p:sp>
      <p:sp>
        <p:nvSpPr>
          <p:cNvPr id="21" name="Dian numeron paikkamerkki">
            <a:extLst>
              <a:ext uri="{FF2B5EF4-FFF2-40B4-BE49-F238E27FC236}">
                <a16:creationId xmlns:a16="http://schemas.microsoft.com/office/drawing/2014/main" id="{A35119FE-64E8-4580-8B84-D96907022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0338" y="6108708"/>
            <a:ext cx="6180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515472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ilman alaotsikko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8CFA01DD-11B1-4736-A453-65ADD63CF6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47127"/>
            <a:ext cx="9144000" cy="3163745"/>
          </a:xfrm>
        </p:spPr>
        <p:txBody>
          <a:bodyPr anchor="ctr">
            <a:normAutofit/>
          </a:bodyPr>
          <a:lstStyle>
            <a:lvl1pPr algn="ctr">
              <a:lnSpc>
                <a:spcPct val="120000"/>
              </a:lnSpc>
              <a:defRPr sz="4400"/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pic>
        <p:nvPicPr>
          <p:cNvPr id="8" name="Kuva">
            <a:extLst>
              <a:ext uri="{FF2B5EF4-FFF2-40B4-BE49-F238E27FC236}">
                <a16:creationId xmlns:a16="http://schemas.microsoft.com/office/drawing/2014/main" id="{3CF503CC-9BCE-4C27-98F7-66EE09683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85" y="6021570"/>
            <a:ext cx="1559977" cy="539402"/>
          </a:xfrm>
          <a:prstGeom prst="rect">
            <a:avLst/>
          </a:prstGeom>
        </p:spPr>
      </p:pic>
      <p:sp>
        <p:nvSpPr>
          <p:cNvPr id="22" name="Päivämäärän paikkamerkki">
            <a:extLst>
              <a:ext uri="{FF2B5EF4-FFF2-40B4-BE49-F238E27FC236}">
                <a16:creationId xmlns:a16="http://schemas.microsoft.com/office/drawing/2014/main" id="{16C55D1E-279F-42EA-AA45-6A17474BEE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76037" y="6144587"/>
            <a:ext cx="1396835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0FF438DB-2ECC-4B70-AC32-15ECAFBFE9BE}" type="datetime1">
              <a:rPr lang="fi-FI" smtClean="0"/>
              <a:t>7.7.2023</a:t>
            </a:fld>
            <a:endParaRPr lang="en-FI"/>
          </a:p>
        </p:txBody>
      </p:sp>
      <p:sp>
        <p:nvSpPr>
          <p:cNvPr id="20" name="Alatunnisteen paikkamerkki">
            <a:extLst>
              <a:ext uri="{FF2B5EF4-FFF2-40B4-BE49-F238E27FC236}">
                <a16:creationId xmlns:a16="http://schemas.microsoft.com/office/drawing/2014/main" id="{9CB8F2FD-0CE4-40FC-B77B-15886DB5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76012" y="6024897"/>
            <a:ext cx="559992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fi-FI"/>
              <a:t>Lukustrategiat: Tekstitehtäviä</a:t>
            </a:r>
            <a:endParaRPr lang="en-FI"/>
          </a:p>
        </p:txBody>
      </p:sp>
      <p:sp>
        <p:nvSpPr>
          <p:cNvPr id="21" name="Dian numeron paikkamerkki">
            <a:extLst>
              <a:ext uri="{FF2B5EF4-FFF2-40B4-BE49-F238E27FC236}">
                <a16:creationId xmlns:a16="http://schemas.microsoft.com/office/drawing/2014/main" id="{A35119FE-64E8-4580-8B84-D96907022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0338" y="6108708"/>
            <a:ext cx="6180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036121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Lopetu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FA01DD-11B1-4736-A453-65ADD63CF6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09027"/>
            <a:ext cx="9144000" cy="2099965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3E74A17-4DE4-47CB-B02D-9263520DBE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20575"/>
            <a:ext cx="9144000" cy="842462"/>
          </a:xfrm>
        </p:spPr>
        <p:txBody>
          <a:bodyPr anchor="t"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3CF503CC-9BCE-4C27-98F7-66EE09683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85" y="6021570"/>
            <a:ext cx="1559977" cy="539402"/>
          </a:xfrm>
          <a:prstGeom prst="rect">
            <a:avLst/>
          </a:prstGeom>
        </p:spPr>
      </p:pic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9CB8F2FD-0CE4-40FC-B77B-15886DB5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76012" y="6024897"/>
            <a:ext cx="559992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fi-FI"/>
              <a:t>Lukustrategiat: Tekstitehtäviä</a:t>
            </a:r>
            <a:endParaRPr lang="en-FI"/>
          </a:p>
        </p:txBody>
      </p:sp>
      <p:sp>
        <p:nvSpPr>
          <p:cNvPr id="21" name="Dian numeron paikkamerkki 5">
            <a:extLst>
              <a:ext uri="{FF2B5EF4-FFF2-40B4-BE49-F238E27FC236}">
                <a16:creationId xmlns:a16="http://schemas.microsoft.com/office/drawing/2014/main" id="{A35119FE-64E8-4580-8B84-D96907022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0338" y="6108708"/>
            <a:ext cx="6180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22" name="Päivämäärän paikkamerkki 3">
            <a:extLst>
              <a:ext uri="{FF2B5EF4-FFF2-40B4-BE49-F238E27FC236}">
                <a16:creationId xmlns:a16="http://schemas.microsoft.com/office/drawing/2014/main" id="{16C55D1E-279F-42EA-AA45-6A17474BEE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76037" y="6144587"/>
            <a:ext cx="1396835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A45FF447-2224-4F95-BB1A-B0184D8C28DA}" type="datetime1">
              <a:rPr lang="fi-FI" smtClean="0"/>
              <a:t>7.7.2023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748163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">
            <a:extLst>
              <a:ext uri="{FF2B5EF4-FFF2-40B4-BE49-F238E27FC236}">
                <a16:creationId xmlns:a16="http://schemas.microsoft.com/office/drawing/2014/main" id="{E92AA1DA-BBC7-4628-BF60-47775FB9D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5" name="Sisällön paikkamerkki">
            <a:extLst>
              <a:ext uri="{FF2B5EF4-FFF2-40B4-BE49-F238E27FC236}">
                <a16:creationId xmlns:a16="http://schemas.microsoft.com/office/drawing/2014/main" id="{5B5A5F1C-0B93-4F15-AD8D-26123C02A2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6092" y="1989024"/>
            <a:ext cx="11099814" cy="3839936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11" name="Päivämäärän paikkamerkki">
            <a:extLst>
              <a:ext uri="{FF2B5EF4-FFF2-40B4-BE49-F238E27FC236}">
                <a16:creationId xmlns:a16="http://schemas.microsoft.com/office/drawing/2014/main" id="{B733372E-A5F6-48B9-BA05-FE2FE2E36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49554-71AF-47E8-BBC7-103391641C29}" type="datetime1">
              <a:rPr lang="fi-FI" smtClean="0"/>
              <a:t>7.7.2023</a:t>
            </a:fld>
            <a:endParaRPr lang="en-FI"/>
          </a:p>
        </p:txBody>
      </p:sp>
      <p:sp>
        <p:nvSpPr>
          <p:cNvPr id="12" name="Alatunnisteen paikkamerkki">
            <a:extLst>
              <a:ext uri="{FF2B5EF4-FFF2-40B4-BE49-F238E27FC236}">
                <a16:creationId xmlns:a16="http://schemas.microsoft.com/office/drawing/2014/main" id="{9DF66773-4515-45EA-ADD1-B5303C56B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Lukustrategiat: Tekstitehtäviä</a:t>
            </a:r>
            <a:endParaRPr lang="en-FI"/>
          </a:p>
        </p:txBody>
      </p:sp>
      <p:sp>
        <p:nvSpPr>
          <p:cNvPr id="13" name="Dian numeron paikkamerkki">
            <a:extLst>
              <a:ext uri="{FF2B5EF4-FFF2-40B4-BE49-F238E27FC236}">
                <a16:creationId xmlns:a16="http://schemas.microsoft.com/office/drawing/2014/main" id="{3F7A4F54-112F-419A-B3A5-91CCA452D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98936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">
            <a:extLst>
              <a:ext uri="{FF2B5EF4-FFF2-40B4-BE49-F238E27FC236}">
                <a16:creationId xmlns:a16="http://schemas.microsoft.com/office/drawing/2014/main" id="{E92AA1DA-BBC7-4628-BF60-47775FB9D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Tekstin paikkamerkki">
            <a:extLst>
              <a:ext uri="{FF2B5EF4-FFF2-40B4-BE49-F238E27FC236}">
                <a16:creationId xmlns:a16="http://schemas.microsoft.com/office/drawing/2014/main" id="{42D3D549-A6B5-4619-BFA1-BF1346307C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1997698"/>
            <a:ext cx="11099800" cy="461339"/>
          </a:xfr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fi-FI"/>
              <a:t>Lisää alaotsikko napsauttamalla</a:t>
            </a:r>
          </a:p>
        </p:txBody>
      </p:sp>
      <p:sp>
        <p:nvSpPr>
          <p:cNvPr id="15" name="Sisällön paikkamerkki">
            <a:extLst>
              <a:ext uri="{FF2B5EF4-FFF2-40B4-BE49-F238E27FC236}">
                <a16:creationId xmlns:a16="http://schemas.microsoft.com/office/drawing/2014/main" id="{5B5A5F1C-0B93-4F15-AD8D-26123C02A2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6092" y="2600325"/>
            <a:ext cx="11099814" cy="3228635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11" name="Päivämäärän paikkamerkki">
            <a:extLst>
              <a:ext uri="{FF2B5EF4-FFF2-40B4-BE49-F238E27FC236}">
                <a16:creationId xmlns:a16="http://schemas.microsoft.com/office/drawing/2014/main" id="{B733372E-A5F6-48B9-BA05-FE2FE2E36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C104F-ABE3-4145-BF31-CCBDE8A9662B}" type="datetime1">
              <a:rPr lang="fi-FI" smtClean="0"/>
              <a:t>7.7.2023</a:t>
            </a:fld>
            <a:endParaRPr lang="en-FI"/>
          </a:p>
        </p:txBody>
      </p:sp>
      <p:sp>
        <p:nvSpPr>
          <p:cNvPr id="12" name="Alatunnisteen paikkamerkki">
            <a:extLst>
              <a:ext uri="{FF2B5EF4-FFF2-40B4-BE49-F238E27FC236}">
                <a16:creationId xmlns:a16="http://schemas.microsoft.com/office/drawing/2014/main" id="{9DF66773-4515-45EA-ADD1-B5303C56B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Lukustrategiat: Tekstitehtäviä</a:t>
            </a:r>
            <a:endParaRPr lang="en-FI"/>
          </a:p>
        </p:txBody>
      </p:sp>
      <p:sp>
        <p:nvSpPr>
          <p:cNvPr id="13" name="Dian numeron paikkamerkki">
            <a:extLst>
              <a:ext uri="{FF2B5EF4-FFF2-40B4-BE49-F238E27FC236}">
                <a16:creationId xmlns:a16="http://schemas.microsoft.com/office/drawing/2014/main" id="{3F7A4F54-112F-419A-B3A5-91CCA452D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64434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on paikkamerkki">
            <a:extLst>
              <a:ext uri="{FF2B5EF4-FFF2-40B4-BE49-F238E27FC236}">
                <a16:creationId xmlns:a16="http://schemas.microsoft.com/office/drawing/2014/main" id="{DB9F4236-D949-49C6-ABF8-B82458424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92" y="549048"/>
            <a:ext cx="11099815" cy="1307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2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Sisällön paikkamerkki 1">
            <a:extLst>
              <a:ext uri="{FF2B5EF4-FFF2-40B4-BE49-F238E27FC236}">
                <a16:creationId xmlns:a16="http://schemas.microsoft.com/office/drawing/2014/main" id="{86A25C7E-E8EC-4F80-B7B7-3FD6359C28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6092" y="2169021"/>
            <a:ext cx="5279912" cy="3719937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2F1A4D0B-ECF7-468A-A716-925A26A5F7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5996" y="2169021"/>
            <a:ext cx="5339910" cy="3719937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14" name="Päivämäärän paikkamerkki">
            <a:extLst>
              <a:ext uri="{FF2B5EF4-FFF2-40B4-BE49-F238E27FC236}">
                <a16:creationId xmlns:a16="http://schemas.microsoft.com/office/drawing/2014/main" id="{973E9B2C-13AE-47EE-99BB-17507041FFF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>
          <a:xfrm>
            <a:off x="3876037" y="6144587"/>
            <a:ext cx="1396835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3CD2BBE6-2563-4605-A976-1E7AB5DAA461}" type="datetime1">
              <a:rPr lang="fi-FI" smtClean="0"/>
              <a:t>7.7.2023</a:t>
            </a:fld>
            <a:endParaRPr lang="en-FI"/>
          </a:p>
        </p:txBody>
      </p:sp>
      <p:sp>
        <p:nvSpPr>
          <p:cNvPr id="12" name="Alatunnisteen paikkamerkki">
            <a:extLst>
              <a:ext uri="{FF2B5EF4-FFF2-40B4-BE49-F238E27FC236}">
                <a16:creationId xmlns:a16="http://schemas.microsoft.com/office/drawing/2014/main" id="{DB2FB7D9-C68E-4070-AF37-D6796FB47B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76012" y="6024897"/>
            <a:ext cx="559992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fi-FI"/>
              <a:t>Lukustrategiat: Tekstitehtäviä</a:t>
            </a:r>
            <a:endParaRPr lang="en-FI"/>
          </a:p>
        </p:txBody>
      </p:sp>
      <p:sp>
        <p:nvSpPr>
          <p:cNvPr id="13" name="Dian numeron paikkamerkki">
            <a:extLst>
              <a:ext uri="{FF2B5EF4-FFF2-40B4-BE49-F238E27FC236}">
                <a16:creationId xmlns:a16="http://schemas.microsoft.com/office/drawing/2014/main" id="{71D930C0-3C76-4879-BE7B-0482723924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0338" y="6108708"/>
            <a:ext cx="575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757089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0385BF3-7E86-4587-8E7D-6091B1653875}"/>
              </a:ext>
            </a:extLst>
          </p:cNvPr>
          <p:cNvSpPr/>
          <p:nvPr userDrawn="1"/>
        </p:nvSpPr>
        <p:spPr>
          <a:xfrm>
            <a:off x="7415978" y="0"/>
            <a:ext cx="4776022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Otsikon paikkamerkki">
            <a:extLst>
              <a:ext uri="{FF2B5EF4-FFF2-40B4-BE49-F238E27FC236}">
                <a16:creationId xmlns:a16="http://schemas.microsoft.com/office/drawing/2014/main" id="{DB9F4236-D949-49C6-ABF8-B82458424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92" y="549048"/>
            <a:ext cx="6539891" cy="1307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2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Sisällön paikkamerkki 1">
            <a:extLst>
              <a:ext uri="{FF2B5EF4-FFF2-40B4-BE49-F238E27FC236}">
                <a16:creationId xmlns:a16="http://schemas.microsoft.com/office/drawing/2014/main" id="{86A25C7E-E8EC-4F80-B7B7-3FD6359C28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6091" y="2169021"/>
            <a:ext cx="6539892" cy="3719937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2F1A4D0B-ECF7-468A-A716-925A26A5F7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35970" y="549049"/>
            <a:ext cx="3839935" cy="5339910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14" name="Päivämäärän paikkamerkki">
            <a:extLst>
              <a:ext uri="{FF2B5EF4-FFF2-40B4-BE49-F238E27FC236}">
                <a16:creationId xmlns:a16="http://schemas.microsoft.com/office/drawing/2014/main" id="{973E9B2C-13AE-47EE-99BB-17507041FFF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>
          <a:xfrm>
            <a:off x="3876037" y="6144587"/>
            <a:ext cx="1396835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E23183BA-77B1-45AC-8241-EE62BC4C6BC3}" type="datetime1">
              <a:rPr lang="fi-FI" smtClean="0"/>
              <a:t>7.7.2023</a:t>
            </a:fld>
            <a:endParaRPr lang="en-FI"/>
          </a:p>
        </p:txBody>
      </p:sp>
      <p:sp>
        <p:nvSpPr>
          <p:cNvPr id="12" name="Alatunnisteen paikkamerkki">
            <a:extLst>
              <a:ext uri="{FF2B5EF4-FFF2-40B4-BE49-F238E27FC236}">
                <a16:creationId xmlns:a16="http://schemas.microsoft.com/office/drawing/2014/main" id="{DB2FB7D9-C68E-4070-AF37-D6796FB47B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76012" y="6024897"/>
            <a:ext cx="559992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fi-FI"/>
              <a:t>Lukustrategiat: Tekstitehtäviä</a:t>
            </a:r>
            <a:endParaRPr lang="en-FI"/>
          </a:p>
        </p:txBody>
      </p:sp>
      <p:sp>
        <p:nvSpPr>
          <p:cNvPr id="13" name="Dian numeron paikkamerkki">
            <a:extLst>
              <a:ext uri="{FF2B5EF4-FFF2-40B4-BE49-F238E27FC236}">
                <a16:creationId xmlns:a16="http://schemas.microsoft.com/office/drawing/2014/main" id="{71D930C0-3C76-4879-BE7B-0482723924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0338" y="6108708"/>
            <a:ext cx="575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805948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on paikkamerkki">
            <a:extLst>
              <a:ext uri="{FF2B5EF4-FFF2-40B4-BE49-F238E27FC236}">
                <a16:creationId xmlns:a16="http://schemas.microsoft.com/office/drawing/2014/main" id="{DB9F4236-D949-49C6-ABF8-B82458424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92" y="549048"/>
            <a:ext cx="11099815" cy="1307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2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Sisällön paikkamerkki 1">
            <a:extLst>
              <a:ext uri="{FF2B5EF4-FFF2-40B4-BE49-F238E27FC236}">
                <a16:creationId xmlns:a16="http://schemas.microsoft.com/office/drawing/2014/main" id="{86A25C7E-E8EC-4F80-B7B7-3FD6359C28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6092" y="2169020"/>
            <a:ext cx="5279912" cy="3719937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2F1A4D0B-ECF7-468A-A716-925A26A5F7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5996" y="2169019"/>
            <a:ext cx="5339910" cy="2924011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14" name="Päivämäärän paikkamerkki">
            <a:extLst>
              <a:ext uri="{FF2B5EF4-FFF2-40B4-BE49-F238E27FC236}">
                <a16:creationId xmlns:a16="http://schemas.microsoft.com/office/drawing/2014/main" id="{973E9B2C-13AE-47EE-99BB-17507041FFF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>
          <a:xfrm>
            <a:off x="3876037" y="6144587"/>
            <a:ext cx="1396835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AFA3AD10-9AC1-41F8-8BE1-7718BB548233}" type="datetime1">
              <a:rPr lang="fi-FI" smtClean="0"/>
              <a:t>7.7.2023</a:t>
            </a:fld>
            <a:endParaRPr lang="en-FI"/>
          </a:p>
        </p:txBody>
      </p:sp>
      <p:sp>
        <p:nvSpPr>
          <p:cNvPr id="12" name="Alatunnisteen paikkamerkki">
            <a:extLst>
              <a:ext uri="{FF2B5EF4-FFF2-40B4-BE49-F238E27FC236}">
                <a16:creationId xmlns:a16="http://schemas.microsoft.com/office/drawing/2014/main" id="{DB2FB7D9-C68E-4070-AF37-D6796FB47B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76012" y="6024897"/>
            <a:ext cx="559992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fi-FI"/>
              <a:t>Lukustrategiat: Tekstitehtäviä</a:t>
            </a:r>
            <a:endParaRPr lang="en-FI"/>
          </a:p>
        </p:txBody>
      </p:sp>
      <p:sp>
        <p:nvSpPr>
          <p:cNvPr id="13" name="Dian numeron paikkamerkki">
            <a:extLst>
              <a:ext uri="{FF2B5EF4-FFF2-40B4-BE49-F238E27FC236}">
                <a16:creationId xmlns:a16="http://schemas.microsoft.com/office/drawing/2014/main" id="{71D930C0-3C76-4879-BE7B-0482723924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0338" y="6108708"/>
            <a:ext cx="575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EA3649C3-0BF7-48FF-93AF-3594A577B1CA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335996" y="5228970"/>
            <a:ext cx="5354602" cy="659988"/>
          </a:xfrm>
        </p:spPr>
        <p:txBody>
          <a:bodyPr anchor="t">
            <a:normAutofit/>
          </a:bodyPr>
          <a:lstStyle>
            <a:lvl1pPr marL="0" indent="0">
              <a:buNone/>
              <a:defRPr sz="1200" b="0" i="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0629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">
            <a:extLst>
              <a:ext uri="{FF2B5EF4-FFF2-40B4-BE49-F238E27FC236}">
                <a16:creationId xmlns:a16="http://schemas.microsoft.com/office/drawing/2014/main" id="{AF8354D7-2C15-498E-BFB7-4510BCB37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92" y="549048"/>
            <a:ext cx="11099815" cy="1307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Tekstin paikkamerkki">
            <a:extLst>
              <a:ext uri="{FF2B5EF4-FFF2-40B4-BE49-F238E27FC236}">
                <a16:creationId xmlns:a16="http://schemas.microsoft.com/office/drawing/2014/main" id="{AAEB8BAA-E88F-4775-AEC2-5FFC4C90D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91" y="1989024"/>
            <a:ext cx="11099815" cy="36599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pic>
        <p:nvPicPr>
          <p:cNvPr id="8" name="Kielibuustin logo">
            <a:extLst>
              <a:ext uri="{FF2B5EF4-FFF2-40B4-BE49-F238E27FC236}">
                <a16:creationId xmlns:a16="http://schemas.microsoft.com/office/drawing/2014/main" id="{114EF340-770B-4568-AF15-54772CFEB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93" y="6021570"/>
            <a:ext cx="1559975" cy="539402"/>
          </a:xfrm>
          <a:prstGeom prst="rect">
            <a:avLst/>
          </a:prstGeom>
        </p:spPr>
      </p:pic>
      <p:sp>
        <p:nvSpPr>
          <p:cNvPr id="10" name="Päivämäärän paikkamerkki">
            <a:extLst>
              <a:ext uri="{FF2B5EF4-FFF2-40B4-BE49-F238E27FC236}">
                <a16:creationId xmlns:a16="http://schemas.microsoft.com/office/drawing/2014/main" id="{A4E61444-D11B-4E53-B906-D18F9345D9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76037" y="6144587"/>
            <a:ext cx="1396835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5A45F1D3-1BF6-4E11-BB59-73181EF912A7}" type="datetime1">
              <a:rPr lang="fi-FI" smtClean="0"/>
              <a:t>7.7.2023</a:t>
            </a:fld>
            <a:endParaRPr lang="en-FI"/>
          </a:p>
        </p:txBody>
      </p:sp>
      <p:sp>
        <p:nvSpPr>
          <p:cNvPr id="5" name="Alatunnisteen paikkamerkki">
            <a:extLst>
              <a:ext uri="{FF2B5EF4-FFF2-40B4-BE49-F238E27FC236}">
                <a16:creationId xmlns:a16="http://schemas.microsoft.com/office/drawing/2014/main" id="{F88B75B2-7096-4C80-9038-E582821383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76012" y="6024897"/>
            <a:ext cx="559992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i-FI"/>
              <a:t>Lukustrategiat: Tekstitehtäviä</a:t>
            </a:r>
            <a:endParaRPr lang="en-FI"/>
          </a:p>
        </p:txBody>
      </p:sp>
      <p:sp>
        <p:nvSpPr>
          <p:cNvPr id="6" name="Dian numeron paikkamerkki">
            <a:extLst>
              <a:ext uri="{FF2B5EF4-FFF2-40B4-BE49-F238E27FC236}">
                <a16:creationId xmlns:a16="http://schemas.microsoft.com/office/drawing/2014/main" id="{8643D5A1-33F2-43CF-8430-FD37AF7676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0338" y="6108708"/>
            <a:ext cx="575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1598701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76" r:id="rId2"/>
    <p:sldLayoutId id="2147483677" r:id="rId3"/>
    <p:sldLayoutId id="2147483678" r:id="rId4"/>
    <p:sldLayoutId id="2147483663" r:id="rId5"/>
    <p:sldLayoutId id="2147483675" r:id="rId6"/>
    <p:sldLayoutId id="2147483664" r:id="rId7"/>
    <p:sldLayoutId id="2147483687" r:id="rId8"/>
    <p:sldLayoutId id="2147483683" r:id="rId9"/>
    <p:sldLayoutId id="2147483665" r:id="rId10"/>
    <p:sldLayoutId id="2147483682" r:id="rId11"/>
    <p:sldLayoutId id="2147483679" r:id="rId12"/>
    <p:sldLayoutId id="2147483680" r:id="rId13"/>
    <p:sldLayoutId id="2147483681" r:id="rId14"/>
    <p:sldLayoutId id="2147483667" r:id="rId15"/>
    <p:sldLayoutId id="2147483668" r:id="rId16"/>
  </p:sldLayoutIdLst>
  <p:hf hdr="0" dt="0"/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177">
          <p15:clr>
            <a:srgbClr val="F26B43"/>
          </p15:clr>
        </p15:guide>
        <p15:guide id="4" pos="24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4.0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F1F131-A137-460D-A850-8C03B093D5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0886" y="2246001"/>
            <a:ext cx="6700888" cy="2158694"/>
          </a:xfrm>
        </p:spPr>
        <p:txBody>
          <a:bodyPr/>
          <a:lstStyle/>
          <a:p>
            <a:r>
              <a:rPr lang="fi-FI">
                <a:solidFill>
                  <a:schemeClr val="tx2"/>
                </a:solidFill>
              </a:rPr>
              <a:t>Tekstitehtäviä: havainnoi ja kirjoita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7D5A98D-7BF9-4775-9B4D-E55C3A29E6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>
                <a:latin typeface="Red Hat Display Black"/>
              </a:rPr>
              <a:t>Kolme tekstintuottamisharjoitusta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0481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75648-45F0-6AD3-6C27-5D83F1F00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ea typeface="Red Hat Display Black"/>
                <a:cs typeface="Red Hat Display Black"/>
              </a:rPr>
              <a:t>Havainnoi</a:t>
            </a:r>
            <a:r>
              <a:rPr lang="en-US">
                <a:ea typeface="Red Hat Display Black"/>
                <a:cs typeface="Red Hat Display Black"/>
              </a:rPr>
              <a:t> ja </a:t>
            </a:r>
            <a:r>
              <a:rPr lang="en-US" err="1">
                <a:ea typeface="Red Hat Display Black"/>
                <a:cs typeface="Red Hat Display Black"/>
              </a:rPr>
              <a:t>kirjoita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D04446-5484-14BF-56DF-320A25391A6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/>
              <a:t>Tämän diasarjan tehtävissä harjoitellaan tekstin havainnointia ja tuottamista.</a:t>
            </a:r>
          </a:p>
          <a:p>
            <a:r>
              <a:rPr lang="fi-FI"/>
              <a:t>Tehtävien tekemiseen tarvitset 2</a:t>
            </a:r>
            <a:r>
              <a:rPr lang="fi-FI">
                <a:ea typeface="+mn-lt"/>
                <a:cs typeface="+mn-lt"/>
              </a:rPr>
              <a:t>–</a:t>
            </a:r>
            <a:r>
              <a:rPr lang="fi-FI"/>
              <a:t>4 erilaista asia- ja tietotekstiä.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573CAC-FBCB-AAE3-D9F7-E0681A756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Lukustrategiat: Tekstitehtäviä</a:t>
            </a:r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BC2BA6-5DB6-7648-3B68-760921A6A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3B8D-3A48-4AF4-9D47-972388EB9581}" type="slidenum">
              <a:rPr lang="en-FI" smtClean="0"/>
              <a:pPr/>
              <a:t>2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930810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AE71C3-FD4F-4B5D-98F0-785668AF9C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Lähteisiin viittaaminen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020A06-87AC-582C-0CBB-CE43D6F369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Lukustrategiat: Tekstitehtäviä</a:t>
            </a:r>
            <a:endParaRPr lang="en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26CFE94-AA4A-4019-B33E-125BE0D257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D43B8D-3A48-4AF4-9D47-972388EB9581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9177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BDFC8-FE33-40A2-B6F8-9C842FDB1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/>
              <a:t>Lähteisiin viittaaminen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7C0AF-8E15-4976-8795-F3838029A5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5011" y="1902061"/>
            <a:ext cx="5339912" cy="3044010"/>
          </a:xfrm>
        </p:spPr>
        <p:txBody>
          <a:bodyPr>
            <a:normAutofit/>
          </a:bodyPr>
          <a:lstStyle/>
          <a:p>
            <a:pPr marL="0" indent="0">
              <a:buAutoNum type="arabicPeriod"/>
            </a:pPr>
            <a:r>
              <a:rPr lang="fi-FI" sz="2400"/>
              <a:t> Etsi tekstistä A tapoja, joilla kirjoittaja viittaa lähteisiin</a:t>
            </a:r>
          </a:p>
          <a:p>
            <a:pPr lvl="1"/>
            <a:r>
              <a:rPr lang="fi-FI" sz="2400"/>
              <a:t>sanamuodot, fraasit</a:t>
            </a:r>
          </a:p>
          <a:p>
            <a:pPr lvl="1"/>
            <a:endParaRPr lang="fi-FI" sz="24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627904-D589-4741-85B8-D6284A816D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4032" y="1906994"/>
            <a:ext cx="5399910" cy="304401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2400"/>
              <a:t>2. Lue teksti B ja kirjoita siitä lyhyt referaatti. Käytä muotoja, joita löysit, ja tee ohjeen mukaiset lähdeviitteet.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E9E4E7-2223-6B8C-008E-A13F017182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Lukustrategiat: Tekstitehtäviä</a:t>
            </a:r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2FA9E1-16D9-431E-95E6-778EDFD306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D43B8D-3A48-4AF4-9D47-972388EB9581}" type="slidenum">
              <a:rPr lang="en-FI" smtClean="0"/>
              <a:pPr/>
              <a:t>4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833535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AE71C3-FD4F-4B5D-98F0-785668AF9C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Mielipiteen ilmaiseminen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B39443-895B-42C0-46EE-EA49463E26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Lukustrategiat: Tekstitehtäviä</a:t>
            </a:r>
            <a:endParaRPr lang="en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26CFE94-AA4A-4019-B33E-125BE0D257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D43B8D-3A48-4AF4-9D47-972388EB9581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032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BDFC8-FE33-40A2-B6F8-9C842FDB1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/>
              <a:t>Mielipiteen ilmaiseminen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7C0AF-8E15-4976-8795-F3838029A51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AutoNum type="arabicPeriod"/>
            </a:pPr>
            <a:r>
              <a:rPr lang="fi-FI"/>
              <a:t> Etsi tekstistä A tapoja, joilla kirjoittaja ilmaisee mielipiteensä.</a:t>
            </a:r>
          </a:p>
          <a:p>
            <a:pPr lvl="1"/>
            <a:endParaRPr lang="fi-FI" sz="24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627904-D589-4741-85B8-D6284A816D7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/>
              <a:t>2. Lue teksti B. Kirjoita sen pohjalta kolme virkettä, joissa ilmaiset mielipiteesi. Käytä tekstistä A oppimiasi muotoja.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2FA9E1-16D9-431E-95E6-778EDFD306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D43B8D-3A48-4AF4-9D47-972388EB9581}" type="slidenum">
              <a:rPr lang="en-FI" smtClean="0"/>
              <a:pPr/>
              <a:t>6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0A8171-F7CC-9C18-2A29-A00EFC99B5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Lukustrategiat: Tekstitehtäviä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445373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AE71C3-FD4F-4B5D-98F0-785668AF9C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Tekstin rakenteen suunnitteleminen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F1CCD8-8C29-8792-C5D5-8BFF7B9A91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Lukustrategiat: Tekstitehtäviä</a:t>
            </a:r>
            <a:endParaRPr lang="en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26CFE94-AA4A-4019-B33E-125BE0D257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D43B8D-3A48-4AF4-9D47-972388EB9581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1762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BDFC8-FE33-40A2-B6F8-9C842FDB1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/>
              <a:t>Tekstin rakenteen suunnitteleminen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7C0AF-8E15-4976-8795-F3838029A5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1885" y="1856413"/>
            <a:ext cx="4327059" cy="3719937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buAutoNum type="arabicPeriod"/>
            </a:pPr>
            <a:r>
              <a:rPr lang="fi-FI" sz="2200"/>
              <a:t>Tutki tekstien A ja B rakennetta: mitä huomaat asioiden esittämisjärjestyksestä?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endParaRPr lang="fi-FI" sz="2200"/>
          </a:p>
          <a:p>
            <a:pPr marL="0" indent="0">
              <a:lnSpc>
                <a:spcPct val="100000"/>
              </a:lnSpc>
              <a:buNone/>
            </a:pPr>
            <a:r>
              <a:rPr lang="fi-FI" sz="2200"/>
              <a:t>2. Lue tekstit C ja D.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endParaRPr lang="fi-FI" sz="2200"/>
          </a:p>
          <a:p>
            <a:pPr lvl="1">
              <a:lnSpc>
                <a:spcPct val="100000"/>
              </a:lnSpc>
            </a:pPr>
            <a:endParaRPr lang="fi-FI" sz="2200"/>
          </a:p>
          <a:p>
            <a:pPr marL="0" indent="0">
              <a:lnSpc>
                <a:spcPct val="100000"/>
              </a:lnSpc>
              <a:buNone/>
            </a:pPr>
            <a:endParaRPr lang="fi-FI" sz="2200"/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B6FC59A3-5121-4CFF-AE2F-80F5E3D4E857}"/>
              </a:ext>
            </a:extLst>
          </p:cNvPr>
          <p:cNvSpPr txBox="1">
            <a:spLocks/>
          </p:cNvSpPr>
          <p:nvPr/>
        </p:nvSpPr>
        <p:spPr>
          <a:xfrm>
            <a:off x="6096000" y="1772816"/>
            <a:ext cx="4327059" cy="37199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fi-FI" sz="2200"/>
              <a:t>3. Hyödynnä havaintojasi teksteistä, jotka luit. Suunnittele *tekstilaji*, jossa käsittelet C:n ja D:n sisältöä kommentoiden.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i-FI" sz="2200"/>
              <a:t>Tee tekstin runko eli suunnittele sen rakenne. Itse tekstiä ei tarvitse kirjoittaa.</a:t>
            </a:r>
          </a:p>
          <a:p>
            <a:pPr>
              <a:lnSpc>
                <a:spcPct val="100000"/>
              </a:lnSpc>
            </a:pPr>
            <a:endParaRPr lang="fi-FI" sz="22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5199BB-6630-7D56-B1BC-C8E1F53C0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Lukustrategiat: Tekstitehtäviä</a:t>
            </a:r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2FA9E1-16D9-431E-95E6-778EDFD306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D43B8D-3A48-4AF4-9D47-972388EB9581}" type="slidenum">
              <a:rPr lang="en-FI" smtClean="0"/>
              <a:pPr/>
              <a:t>8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74141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C-lisenssin logo.">
            <a:extLst>
              <a:ext uri="{FF2B5EF4-FFF2-40B4-BE49-F238E27FC236}">
                <a16:creationId xmlns:a16="http://schemas.microsoft.com/office/drawing/2014/main" id="{8E41830F-FEB1-4BFB-919C-286CA47E7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011" y="1778464"/>
            <a:ext cx="2467977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AF48FD49-EFC0-4313-9769-23978B3D2F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582" y="2996952"/>
            <a:ext cx="7488833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i="0" u="none" strike="noStrike" cap="none" normalizeH="0" baseline="0">
                <a:ln>
                  <a:noFill/>
                </a:ln>
                <a:effectLst/>
                <a:ea typeface="Calibri" panose="020F0502020204030204" pitchFamily="34" charset="0"/>
                <a:cs typeface="Segoe UI" panose="020B0502040204020203" pitchFamily="34" charset="0"/>
              </a:rPr>
              <a:t>©2023 Pipsa Kostamo, Sanna Kukkonen ja Kristiina Kuparinen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altLang="fi-FI" i="0" u="none" strike="noStrike" cap="none" normalizeH="0" baseline="0">
              <a:ln>
                <a:noFill/>
              </a:ln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altLang="fi-FI">
                <a:ea typeface="Times New Roman" panose="02020603050405020304" pitchFamily="18" charset="0"/>
                <a:cs typeface="Segoe UI" panose="020B0502040204020203" pitchFamily="34" charset="0"/>
              </a:rPr>
              <a:t>Tekstitehtäviä -materiaali, toukokuu 2023, jonka tekijät ovat Pipsa Kostamo, Sanna Kukkonen ja Kristiina Kuparinen, </a:t>
            </a:r>
            <a:r>
              <a:rPr kumimoji="0" lang="fi-FI" altLang="fi-FI" i="0" u="none" strike="noStrike" cap="none" normalizeH="0" baseline="0">
                <a:ln>
                  <a:noFill/>
                </a:ln>
                <a:effectLst/>
                <a:ea typeface="Times New Roman" panose="02020603050405020304" pitchFamily="18" charset="0"/>
                <a:cs typeface="Segoe UI" panose="020B0502040204020203" pitchFamily="34" charset="0"/>
              </a:rPr>
              <a:t>on lisensoitu</a:t>
            </a:r>
            <a:r>
              <a:rPr kumimoji="0" lang="fi-FI" altLang="fi-FI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kumimoji="0" lang="fi-FI" altLang="fi-FI" i="0" u="none" strike="noStrike" cap="none" normalizeH="0" baseline="0">
                <a:ln>
                  <a:noFill/>
                </a:ln>
                <a:solidFill>
                  <a:srgbClr val="076CCA"/>
                </a:solidFill>
                <a:effectLst/>
                <a:ea typeface="Times New Roman" panose="02020603050405020304" pitchFamily="18" charset="0"/>
                <a:cs typeface="Segoe UI" panose="020B0502040204020203" pitchFamily="34" charset="0"/>
                <a:hlinkClick r:id="rId3"/>
              </a:rPr>
              <a:t>Creative </a:t>
            </a:r>
            <a:r>
              <a:rPr kumimoji="0" lang="fi-FI" altLang="fi-FI" i="0" u="none" strike="noStrike" cap="none" normalizeH="0" baseline="0" err="1">
                <a:ln>
                  <a:noFill/>
                </a:ln>
                <a:solidFill>
                  <a:srgbClr val="076CCA"/>
                </a:solidFill>
                <a:effectLst/>
                <a:ea typeface="Times New Roman" panose="02020603050405020304" pitchFamily="18" charset="0"/>
                <a:cs typeface="Segoe UI" panose="020B0502040204020203" pitchFamily="34" charset="0"/>
                <a:hlinkClick r:id="rId3"/>
              </a:rPr>
              <a:t>Commons</a:t>
            </a:r>
            <a:r>
              <a:rPr kumimoji="0" lang="fi-FI" altLang="fi-FI" i="0" u="none" strike="noStrike" cap="none" normalizeH="0" baseline="0">
                <a:ln>
                  <a:noFill/>
                </a:ln>
                <a:solidFill>
                  <a:srgbClr val="076CCA"/>
                </a:solidFill>
                <a:effectLst/>
                <a:ea typeface="Times New Roman" panose="02020603050405020304" pitchFamily="18" charset="0"/>
                <a:cs typeface="Segoe UI" panose="020B0502040204020203" pitchFamily="34" charset="0"/>
                <a:hlinkClick r:id="rId3"/>
              </a:rPr>
              <a:t> Nimeä 4.0 Kansainvälinen -lisenssillä</a:t>
            </a:r>
            <a:r>
              <a:rPr kumimoji="0" lang="fi-FI" altLang="fi-FI" i="0" u="none" strike="noStrike" cap="none" normalizeH="0" baseline="0">
                <a:ln>
                  <a:noFill/>
                </a:ln>
                <a:effectLst/>
                <a:ea typeface="Times New Roman" panose="02020603050405020304" pitchFamily="18" charset="0"/>
                <a:cs typeface="Segoe UI" panose="020B0502040204020203" pitchFamily="34" charset="0"/>
              </a:rPr>
              <a:t>. Materiaali on saatavilla osoitteessa Kielibuusti.fi.​</a:t>
            </a:r>
            <a:endParaRPr kumimoji="0" lang="fi-FI" altLang="fi-FI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5DE835-89E7-52B4-216B-D1B071265C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Lukustrategiat: Tekstitehtäviä</a:t>
            </a:r>
            <a:endParaRPr lang="en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AE702A-A174-4189-94E2-6686FEB40C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4552" y="6108708"/>
            <a:ext cx="618026" cy="365125"/>
          </a:xfrm>
        </p:spPr>
        <p:txBody>
          <a:bodyPr/>
          <a:lstStyle/>
          <a:p>
            <a:fld id="{49D43B8D-3A48-4AF4-9D47-972388EB9581}" type="slidenum">
              <a:rPr lang="en-FI" smtClean="0"/>
              <a:pPr/>
              <a:t>9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957710134"/>
      </p:ext>
    </p:extLst>
  </p:cSld>
  <p:clrMapOvr>
    <a:masterClrMapping/>
  </p:clrMapOvr>
</p:sld>
</file>

<file path=ppt/theme/theme1.xml><?xml version="1.0" encoding="utf-8"?>
<a:theme xmlns:a="http://schemas.openxmlformats.org/drawingml/2006/main" name="Kielibuusti">
  <a:themeElements>
    <a:clrScheme name="Mukautettu 18">
      <a:dk1>
        <a:srgbClr val="FFF8E6"/>
      </a:dk1>
      <a:lt1>
        <a:srgbClr val="162A52"/>
      </a:lt1>
      <a:dk2>
        <a:srgbClr val="FFF8E6"/>
      </a:dk2>
      <a:lt2>
        <a:srgbClr val="162A52"/>
      </a:lt2>
      <a:accent1>
        <a:srgbClr val="19DDCA"/>
      </a:accent1>
      <a:accent2>
        <a:srgbClr val="0058DE"/>
      </a:accent2>
      <a:accent3>
        <a:srgbClr val="FF0059"/>
      </a:accent3>
      <a:accent4>
        <a:srgbClr val="FFAE38"/>
      </a:accent4>
      <a:accent5>
        <a:srgbClr val="B7B7B7"/>
      </a:accent5>
      <a:accent6>
        <a:srgbClr val="105BFF"/>
      </a:accent6>
      <a:hlink>
        <a:srgbClr val="076CCA"/>
      </a:hlink>
      <a:folHlink>
        <a:srgbClr val="076CCA"/>
      </a:folHlink>
    </a:clrScheme>
    <a:fontScheme name="Kielibuusti">
      <a:majorFont>
        <a:latin typeface="Red Hat Display Black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-pohja ja ohjeet" id="{89F47BF8-A2E3-409A-A058-4664DC865273}" vid="{1C6E5817-4199-4FA9-96CF-3D88EE0FD8A1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6D41C606376342B27E8A37ECB54F32" ma:contentTypeVersion="18" ma:contentTypeDescription="Create a new document." ma:contentTypeScope="" ma:versionID="6458eb8730f17982cb5d8e97d0d33310">
  <xsd:schema xmlns:xsd="http://www.w3.org/2001/XMLSchema" xmlns:xs="http://www.w3.org/2001/XMLSchema" xmlns:p="http://schemas.microsoft.com/office/2006/metadata/properties" xmlns:ns2="dcef4079-7867-4143-bf64-1ed518a7fd23" xmlns:ns3="6d653776-b03a-41a6-8593-add243c82586" targetNamespace="http://schemas.microsoft.com/office/2006/metadata/properties" ma:root="true" ma:fieldsID="3a6f6a639169c44c8c54a3d2ee8c9594" ns2:_="" ns3:_="">
    <xsd:import namespace="dcef4079-7867-4143-bf64-1ed518a7fd23"/>
    <xsd:import namespace="6d653776-b03a-41a6-8593-add243c825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Linkki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ef4079-7867-4143-bf64-1ed518a7fd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f519134-deff-459f-81c1-98498d3da87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Linkki" ma:index="23" nillable="true" ma:displayName="Linkki" ma:format="Hyperlink" ma:internalName="Linkki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653776-b03a-41a6-8593-add243c8258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b367e25-f4e6-4d28-95fb-5fe5b3df94e4}" ma:internalName="TaxCatchAll" ma:showField="CatchAllData" ma:web="6d653776-b03a-41a6-8593-add243c825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cef4079-7867-4143-bf64-1ed518a7fd23">
      <Terms xmlns="http://schemas.microsoft.com/office/infopath/2007/PartnerControls"/>
    </lcf76f155ced4ddcb4097134ff3c332f>
    <Linkki xmlns="dcef4079-7867-4143-bf64-1ed518a7fd23">
      <Url xsi:nil="true"/>
      <Description xsi:nil="true"/>
    </Linkki>
    <TaxCatchAll xmlns="6d653776-b03a-41a6-8593-add243c82586" xsi:nil="true"/>
  </documentManagement>
</p:properties>
</file>

<file path=customXml/itemProps1.xml><?xml version="1.0" encoding="utf-8"?>
<ds:datastoreItem xmlns:ds="http://schemas.openxmlformats.org/officeDocument/2006/customXml" ds:itemID="{ED5340C9-799A-4CFC-99C3-80BA7044B19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52E36F-28E3-43E3-9554-1615261C3A1F}">
  <ds:schemaRefs>
    <ds:schemaRef ds:uri="6d653776-b03a-41a6-8593-add243c82586"/>
    <ds:schemaRef ds:uri="dcef4079-7867-4143-bf64-1ed518a7fd2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4CA5E3C-CF97-44B2-8681-3347A52989CF}">
  <ds:schemaRefs>
    <ds:schemaRef ds:uri="http://purl.org/dc/elements/1.1/"/>
    <ds:schemaRef ds:uri="dcef4079-7867-4143-bf64-1ed518a7fd23"/>
    <ds:schemaRef ds:uri="http://www.w3.org/XML/1998/namespace"/>
    <ds:schemaRef ds:uri="http://purl.org/dc/terms/"/>
    <ds:schemaRef ds:uri="http://purl.org/dc/dcmitype/"/>
    <ds:schemaRef ds:uri="6d653776-b03a-41a6-8593-add243c825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PP-pohja ja ohjeet</Template>
  <TotalTime>0</TotalTime>
  <Words>250</Words>
  <Application>Microsoft Office PowerPoint</Application>
  <PresentationFormat>Laajakuva</PresentationFormat>
  <Paragraphs>41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4" baseType="lpstr">
      <vt:lpstr>Work Sans</vt:lpstr>
      <vt:lpstr>Calibri</vt:lpstr>
      <vt:lpstr>Arial</vt:lpstr>
      <vt:lpstr>Red Hat Display Black</vt:lpstr>
      <vt:lpstr>Kielibuusti</vt:lpstr>
      <vt:lpstr>Tekstitehtäviä: havainnoi ja kirjoita</vt:lpstr>
      <vt:lpstr>Havainnoi ja kirjoita</vt:lpstr>
      <vt:lpstr>Lähteisiin viittaaminen</vt:lpstr>
      <vt:lpstr>Lähteisiin viittaaminen</vt:lpstr>
      <vt:lpstr>Mielipiteen ilmaiseminen</vt:lpstr>
      <vt:lpstr>Mielipiteen ilmaiseminen</vt:lpstr>
      <vt:lpstr>Tekstin rakenteen suunnitteleminen</vt:lpstr>
      <vt:lpstr>Tekstin rakenteen suunnitteleminen</vt:lpstr>
      <vt:lpstr>PowerPoint-esitys</vt:lpstr>
    </vt:vector>
  </TitlesOfParts>
  <Company>Aalto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Lukustrategiat: Tekstitehtäviä</dc:title>
  <dc:creator>Kukkonen Sanna</dc:creator>
  <cp:lastModifiedBy>Fehér, Zsuzsánna</cp:lastModifiedBy>
  <cp:revision>1</cp:revision>
  <dcterms:created xsi:type="dcterms:W3CDTF">2023-05-23T13:39:43Z</dcterms:created>
  <dcterms:modified xsi:type="dcterms:W3CDTF">2023-07-07T09:21:15Z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0x010100546D41C606376342B27E8A37ECB54F32</vt:lpwstr>
  </property>
  <property fmtid="{D5CDD505-2E9C-101B-9397-08002B2CF9AE}" pid="3" name="MediaServiceImageTags">
    <vt:lpwstr/>
  </property>
</Properties>
</file>