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4"/>
  </p:sldMasterIdLst>
  <p:notesMasterIdLst>
    <p:notesMasterId r:id="rId13"/>
  </p:notesMasterIdLst>
  <p:handoutMasterIdLst>
    <p:handoutMasterId r:id="rId14"/>
  </p:handoutMasterIdLst>
  <p:sldIdLst>
    <p:sldId id="334" r:id="rId5"/>
    <p:sldId id="355" r:id="rId6"/>
    <p:sldId id="397" r:id="rId7"/>
    <p:sldId id="396" r:id="rId8"/>
    <p:sldId id="398" r:id="rId9"/>
    <p:sldId id="399" r:id="rId10"/>
    <p:sldId id="401" r:id="rId11"/>
    <p:sldId id="403" r:id="rId12"/>
  </p:sldIdLst>
  <p:sldSz cx="12192000" cy="6858000"/>
  <p:notesSz cx="6858000" cy="9144000"/>
  <p:defaultTextStyle>
    <a:defPPr>
      <a:defRPr lang="en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iat" id="{D83332C5-A8DD-4635-A7E7-64A27F403537}">
          <p14:sldIdLst>
            <p14:sldId id="334"/>
            <p14:sldId id="355"/>
            <p14:sldId id="397"/>
            <p14:sldId id="396"/>
            <p14:sldId id="398"/>
            <p14:sldId id="399"/>
            <p14:sldId id="401"/>
            <p14:sldId id="40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138B7F"/>
    <a:srgbClr val="BF0043"/>
    <a:srgbClr val="0058DE"/>
    <a:srgbClr val="EAA7B1"/>
    <a:srgbClr val="162A52"/>
    <a:srgbClr val="FFF8E6"/>
    <a:srgbClr val="13A697"/>
    <a:srgbClr val="FFEAB6"/>
    <a:srgbClr val="590F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Normaali tyyli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660B408-B3CF-4A94-85FC-2B1E0A45F4A2}" styleName="Tumma tyyli 2 - Korostus 1/Korostus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75DCB02-9BB8-47FD-8907-85C794F793BA}" styleName="Teematyyli 1 - Korostus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9C7853C-536D-4A76-A0AE-DD22124D55A5}" styleName="Teematyyli 1 - Korostu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84E427A-3D55-4303-BF80-6455036E1DE7}" styleName="Teematyyli 1 - Korostus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B301B821-A1FF-4177-AEE7-76D212191A09}" styleName="Normaali tyyli 1 - Korostu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27F97BB-C833-4FB7-BDE5-3F7075034690}" styleName="Teematyyli 2 - Korostus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C89EF96-8CEA-46FF-86C4-4CE0E7609802}" styleName="Vaalea tyyli 3 - Korostus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16DA210-FB5B-4158-B5E0-FEB733F419BA}" styleName="Vaalea tyyli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147" autoAdjust="0"/>
    <p:restoredTop sz="95214" autoAdjust="0"/>
  </p:normalViewPr>
  <p:slideViewPr>
    <p:cSldViewPr>
      <p:cViewPr varScale="1">
        <p:scale>
          <a:sx n="131" d="100"/>
          <a:sy n="131" d="100"/>
        </p:scale>
        <p:origin x="168" y="11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123" d="100"/>
          <a:sy n="123" d="100"/>
        </p:scale>
        <p:origin x="412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ukkonen Sanna" userId="6d79a311-7bd7-4f58-b497-51ee63a5acda" providerId="ADAL" clId="{330708B5-1C88-4F78-AA9B-B218E64BAA7D}"/>
    <pc:docChg chg="undo redo custSel modSld">
      <pc:chgData name="Kukkonen Sanna" userId="6d79a311-7bd7-4f58-b497-51ee63a5acda" providerId="ADAL" clId="{330708B5-1C88-4F78-AA9B-B218E64BAA7D}" dt="2023-05-25T07:30:01.781" v="907" actId="20577"/>
      <pc:docMkLst>
        <pc:docMk/>
      </pc:docMkLst>
      <pc:sldChg chg="modSp">
        <pc:chgData name="Kukkonen Sanna" userId="6d79a311-7bd7-4f58-b497-51ee63a5acda" providerId="ADAL" clId="{330708B5-1C88-4F78-AA9B-B218E64BAA7D}" dt="2023-05-25T07:30:01.781" v="907" actId="20577"/>
        <pc:sldMkLst>
          <pc:docMk/>
          <pc:sldMk cId="1402754959" sldId="355"/>
        </pc:sldMkLst>
        <pc:spChg chg="mod">
          <ac:chgData name="Kukkonen Sanna" userId="6d79a311-7bd7-4f58-b497-51ee63a5acda" providerId="ADAL" clId="{330708B5-1C88-4F78-AA9B-B218E64BAA7D}" dt="2023-05-25T07:15:04.543" v="894" actId="13244"/>
          <ac:spMkLst>
            <pc:docMk/>
            <pc:sldMk cId="1402754959" sldId="355"/>
            <ac:spMk id="2" creationId="{2948F717-90A9-4774-AFEE-E5F34E84CFBD}"/>
          </ac:spMkLst>
        </pc:spChg>
        <pc:spChg chg="mod">
          <ac:chgData name="Kukkonen Sanna" userId="6d79a311-7bd7-4f58-b497-51ee63a5acda" providerId="ADAL" clId="{330708B5-1C88-4F78-AA9B-B218E64BAA7D}" dt="2023-05-25T07:30:01.781" v="907" actId="20577"/>
          <ac:spMkLst>
            <pc:docMk/>
            <pc:sldMk cId="1402754959" sldId="355"/>
            <ac:spMk id="3" creationId="{0FC27EB7-0457-4F14-9423-4BE874D4625C}"/>
          </ac:spMkLst>
        </pc:spChg>
        <pc:spChg chg="mod">
          <ac:chgData name="Kukkonen Sanna" userId="6d79a311-7bd7-4f58-b497-51ee63a5acda" providerId="ADAL" clId="{330708B5-1C88-4F78-AA9B-B218E64BAA7D}" dt="2023-05-25T07:15:16.992" v="898" actId="13244"/>
          <ac:spMkLst>
            <pc:docMk/>
            <pc:sldMk cId="1402754959" sldId="355"/>
            <ac:spMk id="7" creationId="{42577404-DEBB-4368-81E9-CBB23143BC78}"/>
          </ac:spMkLst>
        </pc:spChg>
        <pc:spChg chg="mod">
          <ac:chgData name="Kukkonen Sanna" userId="6d79a311-7bd7-4f58-b497-51ee63a5acda" providerId="ADAL" clId="{330708B5-1C88-4F78-AA9B-B218E64BAA7D}" dt="2023-05-25T07:15:10.473" v="896" actId="13244"/>
          <ac:spMkLst>
            <pc:docMk/>
            <pc:sldMk cId="1402754959" sldId="355"/>
            <ac:spMk id="8" creationId="{7449A07E-48C7-4FF4-8E5B-4B1B018C9A63}"/>
          </ac:spMkLst>
        </pc:spChg>
        <pc:picChg chg="mod">
          <ac:chgData name="Kukkonen Sanna" userId="6d79a311-7bd7-4f58-b497-51ee63a5acda" providerId="ADAL" clId="{330708B5-1C88-4F78-AA9B-B218E64BAA7D}" dt="2023-05-25T07:15:13.281" v="897" actId="13244"/>
          <ac:picMkLst>
            <pc:docMk/>
            <pc:sldMk cId="1402754959" sldId="355"/>
            <ac:picMk id="12" creationId="{815FA0D0-65DA-45A0-832F-6F3DC4D63C22}"/>
          </ac:picMkLst>
        </pc:picChg>
      </pc:sldChg>
      <pc:sldChg chg="modSp">
        <pc:chgData name="Kukkonen Sanna" userId="6d79a311-7bd7-4f58-b497-51ee63a5acda" providerId="ADAL" clId="{330708B5-1C88-4F78-AA9B-B218E64BAA7D}" dt="2023-05-25T07:16:51.390" v="901" actId="13244"/>
        <pc:sldMkLst>
          <pc:docMk/>
          <pc:sldMk cId="971614034" sldId="396"/>
        </pc:sldMkLst>
        <pc:spChg chg="mod">
          <ac:chgData name="Kukkonen Sanna" userId="6d79a311-7bd7-4f58-b497-51ee63a5acda" providerId="ADAL" clId="{330708B5-1C88-4F78-AA9B-B218E64BAA7D}" dt="2023-05-25T06:46:19.918" v="300" actId="27636"/>
          <ac:spMkLst>
            <pc:docMk/>
            <pc:sldMk cId="971614034" sldId="396"/>
            <ac:spMk id="8" creationId="{7449A07E-48C7-4FF4-8E5B-4B1B018C9A63}"/>
          </ac:spMkLst>
        </pc:spChg>
        <pc:picChg chg="mod">
          <ac:chgData name="Kukkonen Sanna" userId="6d79a311-7bd7-4f58-b497-51ee63a5acda" providerId="ADAL" clId="{330708B5-1C88-4F78-AA9B-B218E64BAA7D}" dt="2023-05-25T07:16:51.390" v="901" actId="13244"/>
          <ac:picMkLst>
            <pc:docMk/>
            <pc:sldMk cId="971614034" sldId="396"/>
            <ac:picMk id="9" creationId="{C75EE9B9-87C5-4236-AF54-FEBDEC1EF429}"/>
          </ac:picMkLst>
        </pc:picChg>
      </pc:sldChg>
      <pc:sldChg chg="modSp">
        <pc:chgData name="Kukkonen Sanna" userId="6d79a311-7bd7-4f58-b497-51ee63a5acda" providerId="ADAL" clId="{330708B5-1C88-4F78-AA9B-B218E64BAA7D}" dt="2023-05-25T07:16:12.484" v="899" actId="13244"/>
        <pc:sldMkLst>
          <pc:docMk/>
          <pc:sldMk cId="146183715" sldId="397"/>
        </pc:sldMkLst>
        <pc:spChg chg="mod">
          <ac:chgData name="Kukkonen Sanna" userId="6d79a311-7bd7-4f58-b497-51ee63a5acda" providerId="ADAL" clId="{330708B5-1C88-4F78-AA9B-B218E64BAA7D}" dt="2023-05-23T13:35:34.807" v="277" actId="2710"/>
          <ac:spMkLst>
            <pc:docMk/>
            <pc:sldMk cId="146183715" sldId="397"/>
            <ac:spMk id="8" creationId="{7449A07E-48C7-4FF4-8E5B-4B1B018C9A63}"/>
          </ac:spMkLst>
        </pc:spChg>
        <pc:picChg chg="mod">
          <ac:chgData name="Kukkonen Sanna" userId="6d79a311-7bd7-4f58-b497-51ee63a5acda" providerId="ADAL" clId="{330708B5-1C88-4F78-AA9B-B218E64BAA7D}" dt="2023-05-25T07:16:12.484" v="899" actId="13244"/>
          <ac:picMkLst>
            <pc:docMk/>
            <pc:sldMk cId="146183715" sldId="397"/>
            <ac:picMk id="4" creationId="{F3E770DC-EED9-4A45-A348-04EF4AC12DF3}"/>
          </ac:picMkLst>
        </pc:picChg>
      </pc:sldChg>
      <pc:sldChg chg="addSp delSp modSp">
        <pc:chgData name="Kukkonen Sanna" userId="6d79a311-7bd7-4f58-b497-51ee63a5acda" providerId="ADAL" clId="{330708B5-1C88-4F78-AA9B-B218E64BAA7D}" dt="2023-05-25T07:17:19.290" v="902" actId="13244"/>
        <pc:sldMkLst>
          <pc:docMk/>
          <pc:sldMk cId="1805585501" sldId="398"/>
        </pc:sldMkLst>
        <pc:spChg chg="mod">
          <ac:chgData name="Kukkonen Sanna" userId="6d79a311-7bd7-4f58-b497-51ee63a5acda" providerId="ADAL" clId="{330708B5-1C88-4F78-AA9B-B218E64BAA7D}" dt="2023-05-25T07:08:53.319" v="781" actId="962"/>
          <ac:spMkLst>
            <pc:docMk/>
            <pc:sldMk cId="1805585501" sldId="398"/>
            <ac:spMk id="2" creationId="{2948F717-90A9-4774-AFEE-E5F34E84CFBD}"/>
          </ac:spMkLst>
        </pc:spChg>
        <pc:spChg chg="mod">
          <ac:chgData name="Kukkonen Sanna" userId="6d79a311-7bd7-4f58-b497-51ee63a5acda" providerId="ADAL" clId="{330708B5-1C88-4F78-AA9B-B218E64BAA7D}" dt="2023-05-23T12:38:25.110" v="7" actId="27636"/>
          <ac:spMkLst>
            <pc:docMk/>
            <pc:sldMk cId="1805585501" sldId="398"/>
            <ac:spMk id="3" creationId="{0FC27EB7-0457-4F14-9423-4BE874D4625C}"/>
          </ac:spMkLst>
        </pc:spChg>
        <pc:spChg chg="mod">
          <ac:chgData name="Kukkonen Sanna" userId="6d79a311-7bd7-4f58-b497-51ee63a5acda" providerId="ADAL" clId="{330708B5-1C88-4F78-AA9B-B218E64BAA7D}" dt="2023-05-25T07:17:19.290" v="902" actId="13244"/>
          <ac:spMkLst>
            <pc:docMk/>
            <pc:sldMk cId="1805585501" sldId="398"/>
            <ac:spMk id="8" creationId="{7449A07E-48C7-4FF4-8E5B-4B1B018C9A63}"/>
          </ac:spMkLst>
        </pc:spChg>
        <pc:spChg chg="add del mod">
          <ac:chgData name="Kukkonen Sanna" userId="6d79a311-7bd7-4f58-b497-51ee63a5acda" providerId="ADAL" clId="{330708B5-1C88-4F78-AA9B-B218E64BAA7D}" dt="2023-05-25T07:08:09.166" v="627" actId="20577"/>
          <ac:spMkLst>
            <pc:docMk/>
            <pc:sldMk cId="1805585501" sldId="398"/>
            <ac:spMk id="11" creationId="{66198A82-F02F-4AD8-A59E-F18BFDF20F4D}"/>
          </ac:spMkLst>
        </pc:spChg>
        <pc:picChg chg="add del mod">
          <ac:chgData name="Kukkonen Sanna" userId="6d79a311-7bd7-4f58-b497-51ee63a5acda" providerId="ADAL" clId="{330708B5-1C88-4F78-AA9B-B218E64BAA7D}" dt="2023-05-25T07:08:08.384" v="626"/>
          <ac:picMkLst>
            <pc:docMk/>
            <pc:sldMk cId="1805585501" sldId="398"/>
            <ac:picMk id="4" creationId="{B07DCA9C-D895-421B-ACD3-58C999B51312}"/>
          </ac:picMkLst>
        </pc:picChg>
      </pc:sldChg>
      <pc:sldChg chg="modSp">
        <pc:chgData name="Kukkonen Sanna" userId="6d79a311-7bd7-4f58-b497-51ee63a5acda" providerId="ADAL" clId="{330708B5-1C88-4F78-AA9B-B218E64BAA7D}" dt="2023-05-25T07:10:19.336" v="821" actId="962"/>
        <pc:sldMkLst>
          <pc:docMk/>
          <pc:sldMk cId="2988841321" sldId="399"/>
        </pc:sldMkLst>
        <pc:spChg chg="mod">
          <ac:chgData name="Kukkonen Sanna" userId="6d79a311-7bd7-4f58-b497-51ee63a5acda" providerId="ADAL" clId="{330708B5-1C88-4F78-AA9B-B218E64BAA7D}" dt="2023-05-23T12:38:49.147" v="9" actId="20577"/>
          <ac:spMkLst>
            <pc:docMk/>
            <pc:sldMk cId="2988841321" sldId="399"/>
            <ac:spMk id="3" creationId="{0FC27EB7-0457-4F14-9423-4BE874D4625C}"/>
          </ac:spMkLst>
        </pc:spChg>
        <pc:spChg chg="mod">
          <ac:chgData name="Kukkonen Sanna" userId="6d79a311-7bd7-4f58-b497-51ee63a5acda" providerId="ADAL" clId="{330708B5-1C88-4F78-AA9B-B218E64BAA7D}" dt="2023-05-25T07:10:19.336" v="821" actId="962"/>
          <ac:spMkLst>
            <pc:docMk/>
            <pc:sldMk cId="2988841321" sldId="399"/>
            <ac:spMk id="4" creationId="{36E922B7-398F-425A-9652-C1092108F88C}"/>
          </ac:spMkLst>
        </pc:spChg>
      </pc:sldChg>
      <pc:sldChg chg="delSp modSp">
        <pc:chgData name="Kukkonen Sanna" userId="6d79a311-7bd7-4f58-b497-51ee63a5acda" providerId="ADAL" clId="{330708B5-1C88-4F78-AA9B-B218E64BAA7D}" dt="2023-05-25T07:18:01.212" v="903" actId="478"/>
        <pc:sldMkLst>
          <pc:docMk/>
          <pc:sldMk cId="1256432689" sldId="401"/>
        </pc:sldMkLst>
        <pc:spChg chg="del">
          <ac:chgData name="Kukkonen Sanna" userId="6d79a311-7bd7-4f58-b497-51ee63a5acda" providerId="ADAL" clId="{330708B5-1C88-4F78-AA9B-B218E64BAA7D}" dt="2023-05-25T07:18:01.212" v="903" actId="478"/>
          <ac:spMkLst>
            <pc:docMk/>
            <pc:sldMk cId="1256432689" sldId="401"/>
            <ac:spMk id="6" creationId="{7B4BB7EE-CA37-4D85-B9E9-F6B1D15CC240}"/>
          </ac:spMkLst>
        </pc:spChg>
        <pc:spChg chg="mod">
          <ac:chgData name="Kukkonen Sanna" userId="6d79a311-7bd7-4f58-b497-51ee63a5acda" providerId="ADAL" clId="{330708B5-1C88-4F78-AA9B-B218E64BAA7D}" dt="2023-05-23T12:39:04.298" v="10" actId="2710"/>
          <ac:spMkLst>
            <pc:docMk/>
            <pc:sldMk cId="1256432689" sldId="401"/>
            <ac:spMk id="10" creationId="{91621D28-7205-4A5D-A50B-D0581CF8EC89}"/>
          </ac:spMkLst>
        </pc:spChg>
      </pc:sldChg>
    </pc:docChg>
  </pc:docChgLst>
  <pc:docChgLst>
    <pc:chgData name="Sandström, Anniina M E" userId="7d16b7d1-d312-49ca-9ae8-2fd4d9b2b53d" providerId="ADAL" clId="{C619B119-DCC7-473A-8DC9-B19BF293268A}"/>
    <pc:docChg chg="undo custSel modSld">
      <pc:chgData name="Sandström, Anniina M E" userId="7d16b7d1-d312-49ca-9ae8-2fd4d9b2b53d" providerId="ADAL" clId="{C619B119-DCC7-473A-8DC9-B19BF293268A}" dt="2023-07-06T13:06:39.435" v="31" actId="404"/>
      <pc:docMkLst>
        <pc:docMk/>
      </pc:docMkLst>
      <pc:sldChg chg="modSp">
        <pc:chgData name="Sandström, Anniina M E" userId="7d16b7d1-d312-49ca-9ae8-2fd4d9b2b53d" providerId="ADAL" clId="{C619B119-DCC7-473A-8DC9-B19BF293268A}" dt="2023-07-06T13:03:29.583" v="8" actId="14100"/>
        <pc:sldMkLst>
          <pc:docMk/>
          <pc:sldMk cId="1402754959" sldId="355"/>
        </pc:sldMkLst>
        <pc:spChg chg="mod">
          <ac:chgData name="Sandström, Anniina M E" userId="7d16b7d1-d312-49ca-9ae8-2fd4d9b2b53d" providerId="ADAL" clId="{C619B119-DCC7-473A-8DC9-B19BF293268A}" dt="2023-07-06T13:03:24.169" v="6" actId="14100"/>
          <ac:spMkLst>
            <pc:docMk/>
            <pc:sldMk cId="1402754959" sldId="355"/>
            <ac:spMk id="8" creationId="{7449A07E-48C7-4FF4-8E5B-4B1B018C9A63}"/>
          </ac:spMkLst>
        </pc:spChg>
        <pc:picChg chg="mod">
          <ac:chgData name="Sandström, Anniina M E" userId="7d16b7d1-d312-49ca-9ae8-2fd4d9b2b53d" providerId="ADAL" clId="{C619B119-DCC7-473A-8DC9-B19BF293268A}" dt="2023-07-06T13:03:29.583" v="8" actId="14100"/>
          <ac:picMkLst>
            <pc:docMk/>
            <pc:sldMk cId="1402754959" sldId="355"/>
            <ac:picMk id="12" creationId="{815FA0D0-65DA-45A0-832F-6F3DC4D63C22}"/>
          </ac:picMkLst>
        </pc:picChg>
      </pc:sldChg>
      <pc:sldChg chg="modSp">
        <pc:chgData name="Sandström, Anniina M E" userId="7d16b7d1-d312-49ca-9ae8-2fd4d9b2b53d" providerId="ADAL" clId="{C619B119-DCC7-473A-8DC9-B19BF293268A}" dt="2023-07-06T13:06:20.472" v="29" actId="1076"/>
        <pc:sldMkLst>
          <pc:docMk/>
          <pc:sldMk cId="971614034" sldId="396"/>
        </pc:sldMkLst>
        <pc:spChg chg="mod">
          <ac:chgData name="Sandström, Anniina M E" userId="7d16b7d1-d312-49ca-9ae8-2fd4d9b2b53d" providerId="ADAL" clId="{C619B119-DCC7-473A-8DC9-B19BF293268A}" dt="2023-07-06T13:03:44.697" v="10" actId="27636"/>
          <ac:spMkLst>
            <pc:docMk/>
            <pc:sldMk cId="971614034" sldId="396"/>
            <ac:spMk id="3" creationId="{0FC27EB7-0457-4F14-9423-4BE874D4625C}"/>
          </ac:spMkLst>
        </pc:spChg>
        <pc:spChg chg="mod">
          <ac:chgData name="Sandström, Anniina M E" userId="7d16b7d1-d312-49ca-9ae8-2fd4d9b2b53d" providerId="ADAL" clId="{C619B119-DCC7-473A-8DC9-B19BF293268A}" dt="2023-07-06T13:06:05.916" v="26" actId="27636"/>
          <ac:spMkLst>
            <pc:docMk/>
            <pc:sldMk cId="971614034" sldId="396"/>
            <ac:spMk id="8" creationId="{7449A07E-48C7-4FF4-8E5B-4B1B018C9A63}"/>
          </ac:spMkLst>
        </pc:spChg>
        <pc:picChg chg="mod">
          <ac:chgData name="Sandström, Anniina M E" userId="7d16b7d1-d312-49ca-9ae8-2fd4d9b2b53d" providerId="ADAL" clId="{C619B119-DCC7-473A-8DC9-B19BF293268A}" dt="2023-07-06T13:06:20.472" v="29" actId="1076"/>
          <ac:picMkLst>
            <pc:docMk/>
            <pc:sldMk cId="971614034" sldId="396"/>
            <ac:picMk id="9" creationId="{C75EE9B9-87C5-4236-AF54-FEBDEC1EF429}"/>
          </ac:picMkLst>
        </pc:picChg>
      </pc:sldChg>
      <pc:sldChg chg="modSp">
        <pc:chgData name="Sandström, Anniina M E" userId="7d16b7d1-d312-49ca-9ae8-2fd4d9b2b53d" providerId="ADAL" clId="{C619B119-DCC7-473A-8DC9-B19BF293268A}" dt="2023-07-06T13:06:39.435" v="31" actId="404"/>
        <pc:sldMkLst>
          <pc:docMk/>
          <pc:sldMk cId="1805585501" sldId="398"/>
        </pc:sldMkLst>
        <pc:spChg chg="mod">
          <ac:chgData name="Sandström, Anniina M E" userId="7d16b7d1-d312-49ca-9ae8-2fd4d9b2b53d" providerId="ADAL" clId="{C619B119-DCC7-473A-8DC9-B19BF293268A}" dt="2023-07-06T13:06:05.900" v="25" actId="27636"/>
          <ac:spMkLst>
            <pc:docMk/>
            <pc:sldMk cId="1805585501" sldId="398"/>
            <ac:spMk id="8" creationId="{7449A07E-48C7-4FF4-8E5B-4B1B018C9A63}"/>
          </ac:spMkLst>
        </pc:spChg>
        <pc:spChg chg="mod">
          <ac:chgData name="Sandström, Anniina M E" userId="7d16b7d1-d312-49ca-9ae8-2fd4d9b2b53d" providerId="ADAL" clId="{C619B119-DCC7-473A-8DC9-B19BF293268A}" dt="2023-07-06T13:06:39.435" v="31" actId="404"/>
          <ac:spMkLst>
            <pc:docMk/>
            <pc:sldMk cId="1805585501" sldId="398"/>
            <ac:spMk id="11" creationId="{66198A82-F02F-4AD8-A59E-F18BFDF20F4D}"/>
          </ac:spMkLst>
        </pc:spChg>
      </pc:sldChg>
      <pc:sldChg chg="modSp">
        <pc:chgData name="Sandström, Anniina M E" userId="7d16b7d1-d312-49ca-9ae8-2fd4d9b2b53d" providerId="ADAL" clId="{C619B119-DCC7-473A-8DC9-B19BF293268A}" dt="2023-07-06T13:04:02.394" v="11" actId="12"/>
        <pc:sldMkLst>
          <pc:docMk/>
          <pc:sldMk cId="2988841321" sldId="399"/>
        </pc:sldMkLst>
        <pc:spChg chg="mod">
          <ac:chgData name="Sandström, Anniina M E" userId="7d16b7d1-d312-49ca-9ae8-2fd4d9b2b53d" providerId="ADAL" clId="{C619B119-DCC7-473A-8DC9-B19BF293268A}" dt="2023-07-06T13:04:02.394" v="11" actId="12"/>
          <ac:spMkLst>
            <pc:docMk/>
            <pc:sldMk cId="2988841321" sldId="399"/>
            <ac:spMk id="3" creationId="{0FC27EB7-0457-4F14-9423-4BE874D4625C}"/>
          </ac:spMkLst>
        </pc:spChg>
      </pc:sldChg>
      <pc:sldChg chg="modSp">
        <pc:chgData name="Sandström, Anniina M E" userId="7d16b7d1-d312-49ca-9ae8-2fd4d9b2b53d" providerId="ADAL" clId="{C619B119-DCC7-473A-8DC9-B19BF293268A}" dt="2023-07-06T13:04:49.680" v="23" actId="114"/>
        <pc:sldMkLst>
          <pc:docMk/>
          <pc:sldMk cId="1256432689" sldId="401"/>
        </pc:sldMkLst>
        <pc:spChg chg="mod">
          <ac:chgData name="Sandström, Anniina M E" userId="7d16b7d1-d312-49ca-9ae8-2fd4d9b2b53d" providerId="ADAL" clId="{C619B119-DCC7-473A-8DC9-B19BF293268A}" dt="2023-07-06T13:04:45.480" v="22" actId="114"/>
          <ac:spMkLst>
            <pc:docMk/>
            <pc:sldMk cId="1256432689" sldId="401"/>
            <ac:spMk id="10" creationId="{91621D28-7205-4A5D-A50B-D0581CF8EC89}"/>
          </ac:spMkLst>
        </pc:spChg>
        <pc:spChg chg="mod">
          <ac:chgData name="Sandström, Anniina M E" userId="7d16b7d1-d312-49ca-9ae8-2fd4d9b2b53d" providerId="ADAL" clId="{C619B119-DCC7-473A-8DC9-B19BF293268A}" dt="2023-07-06T13:04:49.680" v="23" actId="114"/>
          <ac:spMkLst>
            <pc:docMk/>
            <pc:sldMk cId="1256432689" sldId="401"/>
            <ac:spMk id="12" creationId="{748F80DB-4B05-49D0-8F5B-5CA281AD191E}"/>
          </ac:spMkLst>
        </pc:spChg>
      </pc:sldChg>
    </pc:docChg>
  </pc:docChgLst>
  <pc:docChgLst>
    <pc:chgData name="Kukkonen Sanna" userId="S::sanna.kukkonen_haaga-helia.fi#ext#@helsinkifi.onmicrosoft.com::a21e91fe-900b-4948-924f-ec582abcacd4" providerId="AD" clId="Web-{E856D115-F794-4C0A-98BB-B996BFF00D03}"/>
    <pc:docChg chg="modSld">
      <pc:chgData name="Kukkonen Sanna" userId="S::sanna.kukkonen_haaga-helia.fi#ext#@helsinkifi.onmicrosoft.com::a21e91fe-900b-4948-924f-ec582abcacd4" providerId="AD" clId="Web-{E856D115-F794-4C0A-98BB-B996BFF00D03}" dt="2023-06-08T11:10:34.435" v="0" actId="20577"/>
      <pc:docMkLst>
        <pc:docMk/>
      </pc:docMkLst>
      <pc:sldChg chg="modSp">
        <pc:chgData name="Kukkonen Sanna" userId="S::sanna.kukkonen_haaga-helia.fi#ext#@helsinkifi.onmicrosoft.com::a21e91fe-900b-4948-924f-ec582abcacd4" providerId="AD" clId="Web-{E856D115-F794-4C0A-98BB-B996BFF00D03}" dt="2023-06-08T11:10:34.435" v="0" actId="20577"/>
        <pc:sldMkLst>
          <pc:docMk/>
          <pc:sldMk cId="1805585501" sldId="398"/>
        </pc:sldMkLst>
        <pc:spChg chg="mod">
          <ac:chgData name="Kukkonen Sanna" userId="S::sanna.kukkonen_haaga-helia.fi#ext#@helsinkifi.onmicrosoft.com::a21e91fe-900b-4948-924f-ec582abcacd4" providerId="AD" clId="Web-{E856D115-F794-4C0A-98BB-B996BFF00D03}" dt="2023-06-08T11:10:34.435" v="0" actId="20577"/>
          <ac:spMkLst>
            <pc:docMk/>
            <pc:sldMk cId="1805585501" sldId="398"/>
            <ac:spMk id="11" creationId="{66198A82-F02F-4AD8-A59E-F18BFDF20F4D}"/>
          </ac:spMkLst>
        </pc:spChg>
      </pc:sldChg>
    </pc:docChg>
  </pc:docChgLst>
  <pc:docChgLst>
    <pc:chgData name="Kristiina Kuparinen" userId="S::kristiina.kuparinen_laurea.fi#ext#@helsinkifi.onmicrosoft.com::baae1b72-2a33-43bc-811d-3221bb174519" providerId="AD" clId="Web-{9CB8057F-8143-4285-A0D1-9AD48026ECB9}"/>
    <pc:docChg chg="modSld">
      <pc:chgData name="Kristiina Kuparinen" userId="S::kristiina.kuparinen_laurea.fi#ext#@helsinkifi.onmicrosoft.com::baae1b72-2a33-43bc-811d-3221bb174519" providerId="AD" clId="Web-{9CB8057F-8143-4285-A0D1-9AD48026ECB9}" dt="2023-06-15T10:25:11.449" v="1"/>
      <pc:docMkLst>
        <pc:docMk/>
      </pc:docMkLst>
    </pc:docChg>
  </pc:docChgLst>
  <pc:docChgLst>
    <pc:chgData name="Anniina M E Sandström" userId="7d16b7d1-d312-49ca-9ae8-2fd4d9b2b53d" providerId="ADAL" clId="{EF459618-4D7E-4CD0-8D9D-F0E3EE9F2AB7}"/>
    <pc:docChg chg="undo custSel addSld delSld modSld modMainMaster modSection">
      <pc:chgData name="Anniina M E Sandström" userId="7d16b7d1-d312-49ca-9ae8-2fd4d9b2b53d" providerId="ADAL" clId="{EF459618-4D7E-4CD0-8D9D-F0E3EE9F2AB7}" dt="2023-07-06T12:42:16.572" v="292" actId="1076"/>
      <pc:docMkLst>
        <pc:docMk/>
      </pc:docMkLst>
      <pc:sldChg chg="modSp">
        <pc:chgData name="Anniina M E Sandström" userId="7d16b7d1-d312-49ca-9ae8-2fd4d9b2b53d" providerId="ADAL" clId="{EF459618-4D7E-4CD0-8D9D-F0E3EE9F2AB7}" dt="2023-07-06T12:39:44.680" v="282" actId="20577"/>
        <pc:sldMkLst>
          <pc:docMk/>
          <pc:sldMk cId="1402754959" sldId="355"/>
        </pc:sldMkLst>
        <pc:spChg chg="mod">
          <ac:chgData name="Anniina M E Sandström" userId="7d16b7d1-d312-49ca-9ae8-2fd4d9b2b53d" providerId="ADAL" clId="{EF459618-4D7E-4CD0-8D9D-F0E3EE9F2AB7}" dt="2023-07-06T12:39:44.680" v="282" actId="20577"/>
          <ac:spMkLst>
            <pc:docMk/>
            <pc:sldMk cId="1402754959" sldId="355"/>
            <ac:spMk id="2" creationId="{2948F717-90A9-4774-AFEE-E5F34E84CFBD}"/>
          </ac:spMkLst>
        </pc:spChg>
      </pc:sldChg>
      <pc:sldChg chg="modSp">
        <pc:chgData name="Anniina M E Sandström" userId="7d16b7d1-d312-49ca-9ae8-2fd4d9b2b53d" providerId="ADAL" clId="{EF459618-4D7E-4CD0-8D9D-F0E3EE9F2AB7}" dt="2023-07-06T12:39:31.610" v="258"/>
        <pc:sldMkLst>
          <pc:docMk/>
          <pc:sldMk cId="971614034" sldId="396"/>
        </pc:sldMkLst>
        <pc:spChg chg="mod">
          <ac:chgData name="Anniina M E Sandström" userId="7d16b7d1-d312-49ca-9ae8-2fd4d9b2b53d" providerId="ADAL" clId="{EF459618-4D7E-4CD0-8D9D-F0E3EE9F2AB7}" dt="2023-07-06T12:39:31.610" v="258"/>
          <ac:spMkLst>
            <pc:docMk/>
            <pc:sldMk cId="971614034" sldId="396"/>
            <ac:spMk id="2" creationId="{2948F717-90A9-4774-AFEE-E5F34E84CFBD}"/>
          </ac:spMkLst>
        </pc:spChg>
        <pc:spChg chg="mod">
          <ac:chgData name="Anniina M E Sandström" userId="7d16b7d1-d312-49ca-9ae8-2fd4d9b2b53d" providerId="ADAL" clId="{EF459618-4D7E-4CD0-8D9D-F0E3EE9F2AB7}" dt="2023-07-06T12:36:20.745" v="5" actId="27636"/>
          <ac:spMkLst>
            <pc:docMk/>
            <pc:sldMk cId="971614034" sldId="396"/>
            <ac:spMk id="3" creationId="{0FC27EB7-0457-4F14-9423-4BE874D4625C}"/>
          </ac:spMkLst>
        </pc:spChg>
        <pc:spChg chg="mod">
          <ac:chgData name="Anniina M E Sandström" userId="7d16b7d1-d312-49ca-9ae8-2fd4d9b2b53d" providerId="ADAL" clId="{EF459618-4D7E-4CD0-8D9D-F0E3EE9F2AB7}" dt="2023-07-06T12:36:20.746" v="6" actId="27636"/>
          <ac:spMkLst>
            <pc:docMk/>
            <pc:sldMk cId="971614034" sldId="396"/>
            <ac:spMk id="8" creationId="{7449A07E-48C7-4FF4-8E5B-4B1B018C9A63}"/>
          </ac:spMkLst>
        </pc:spChg>
      </pc:sldChg>
      <pc:sldChg chg="modSp">
        <pc:chgData name="Anniina M E Sandström" userId="7d16b7d1-d312-49ca-9ae8-2fd4d9b2b53d" providerId="ADAL" clId="{EF459618-4D7E-4CD0-8D9D-F0E3EE9F2AB7}" dt="2023-07-06T12:41:25.837" v="287" actId="14100"/>
        <pc:sldMkLst>
          <pc:docMk/>
          <pc:sldMk cId="146183715" sldId="397"/>
        </pc:sldMkLst>
        <pc:spChg chg="mod">
          <ac:chgData name="Anniina M E Sandström" userId="7d16b7d1-d312-49ca-9ae8-2fd4d9b2b53d" providerId="ADAL" clId="{EF459618-4D7E-4CD0-8D9D-F0E3EE9F2AB7}" dt="2023-07-06T12:39:28.914" v="257"/>
          <ac:spMkLst>
            <pc:docMk/>
            <pc:sldMk cId="146183715" sldId="397"/>
            <ac:spMk id="2" creationId="{2948F717-90A9-4774-AFEE-E5F34E84CFBD}"/>
          </ac:spMkLst>
        </pc:spChg>
        <pc:spChg chg="mod">
          <ac:chgData name="Anniina M E Sandström" userId="7d16b7d1-d312-49ca-9ae8-2fd4d9b2b53d" providerId="ADAL" clId="{EF459618-4D7E-4CD0-8D9D-F0E3EE9F2AB7}" dt="2023-07-06T12:41:25.837" v="287" actId="14100"/>
          <ac:spMkLst>
            <pc:docMk/>
            <pc:sldMk cId="146183715" sldId="397"/>
            <ac:spMk id="8" creationId="{7449A07E-48C7-4FF4-8E5B-4B1B018C9A63}"/>
          </ac:spMkLst>
        </pc:spChg>
        <pc:picChg chg="mod">
          <ac:chgData name="Anniina M E Sandström" userId="7d16b7d1-d312-49ca-9ae8-2fd4d9b2b53d" providerId="ADAL" clId="{EF459618-4D7E-4CD0-8D9D-F0E3EE9F2AB7}" dt="2023-07-06T12:41:21.077" v="286" actId="14100"/>
          <ac:picMkLst>
            <pc:docMk/>
            <pc:sldMk cId="146183715" sldId="397"/>
            <ac:picMk id="4" creationId="{F3E770DC-EED9-4A45-A348-04EF4AC12DF3}"/>
          </ac:picMkLst>
        </pc:picChg>
      </pc:sldChg>
      <pc:sldChg chg="modSp">
        <pc:chgData name="Anniina M E Sandström" userId="7d16b7d1-d312-49ca-9ae8-2fd4d9b2b53d" providerId="ADAL" clId="{EF459618-4D7E-4CD0-8D9D-F0E3EE9F2AB7}" dt="2023-07-06T12:42:06.536" v="291" actId="27636"/>
        <pc:sldMkLst>
          <pc:docMk/>
          <pc:sldMk cId="1805585501" sldId="398"/>
        </pc:sldMkLst>
        <pc:spChg chg="mod">
          <ac:chgData name="Anniina M E Sandström" userId="7d16b7d1-d312-49ca-9ae8-2fd4d9b2b53d" providerId="ADAL" clId="{EF459618-4D7E-4CD0-8D9D-F0E3EE9F2AB7}" dt="2023-07-06T12:42:06.536" v="291" actId="27636"/>
          <ac:spMkLst>
            <pc:docMk/>
            <pc:sldMk cId="1805585501" sldId="398"/>
            <ac:spMk id="8" creationId="{7449A07E-48C7-4FF4-8E5B-4B1B018C9A63}"/>
          </ac:spMkLst>
        </pc:spChg>
        <pc:spChg chg="mod">
          <ac:chgData name="Anniina M E Sandström" userId="7d16b7d1-d312-49ca-9ae8-2fd4d9b2b53d" providerId="ADAL" clId="{EF459618-4D7E-4CD0-8D9D-F0E3EE9F2AB7}" dt="2023-07-06T12:42:01.656" v="289" actId="207"/>
          <ac:spMkLst>
            <pc:docMk/>
            <pc:sldMk cId="1805585501" sldId="398"/>
            <ac:spMk id="11" creationId="{66198A82-F02F-4AD8-A59E-F18BFDF20F4D}"/>
          </ac:spMkLst>
        </pc:spChg>
      </pc:sldChg>
      <pc:sldChg chg="modSp">
        <pc:chgData name="Anniina M E Sandström" userId="7d16b7d1-d312-49ca-9ae8-2fd4d9b2b53d" providerId="ADAL" clId="{EF459618-4D7E-4CD0-8D9D-F0E3EE9F2AB7}" dt="2023-07-06T12:42:16.572" v="292" actId="1076"/>
        <pc:sldMkLst>
          <pc:docMk/>
          <pc:sldMk cId="2988841321" sldId="399"/>
        </pc:sldMkLst>
        <pc:spChg chg="mod">
          <ac:chgData name="Anniina M E Sandström" userId="7d16b7d1-d312-49ca-9ae8-2fd4d9b2b53d" providerId="ADAL" clId="{EF459618-4D7E-4CD0-8D9D-F0E3EE9F2AB7}" dt="2023-07-06T12:42:16.572" v="292" actId="1076"/>
          <ac:spMkLst>
            <pc:docMk/>
            <pc:sldMk cId="2988841321" sldId="399"/>
            <ac:spMk id="4" creationId="{36E922B7-398F-425A-9652-C1092108F88C}"/>
          </ac:spMkLst>
        </pc:spChg>
      </pc:sldChg>
      <pc:sldChg chg="addSp delSp modSp del">
        <pc:chgData name="Anniina M E Sandström" userId="7d16b7d1-d312-49ca-9ae8-2fd4d9b2b53d" providerId="ADAL" clId="{EF459618-4D7E-4CD0-8D9D-F0E3EE9F2AB7}" dt="2023-07-06T12:38:41.476" v="225" actId="2696"/>
        <pc:sldMkLst>
          <pc:docMk/>
          <pc:sldMk cId="652732818" sldId="402"/>
        </pc:sldMkLst>
        <pc:spChg chg="add del mod">
          <ac:chgData name="Anniina M E Sandström" userId="7d16b7d1-d312-49ca-9ae8-2fd4d9b2b53d" providerId="ADAL" clId="{EF459618-4D7E-4CD0-8D9D-F0E3EE9F2AB7}" dt="2023-07-06T12:36:20.717" v="4"/>
          <ac:spMkLst>
            <pc:docMk/>
            <pc:sldMk cId="652732818" sldId="402"/>
            <ac:spMk id="2" creationId="{5561C49B-003B-4F99-A98A-91014ED3CEFD}"/>
          </ac:spMkLst>
        </pc:spChg>
        <pc:spChg chg="add del mod">
          <ac:chgData name="Anniina M E Sandström" userId="7d16b7d1-d312-49ca-9ae8-2fd4d9b2b53d" providerId="ADAL" clId="{EF459618-4D7E-4CD0-8D9D-F0E3EE9F2AB7}" dt="2023-07-06T12:36:20.717" v="4"/>
          <ac:spMkLst>
            <pc:docMk/>
            <pc:sldMk cId="652732818" sldId="402"/>
            <ac:spMk id="4" creationId="{EB452A31-0CE6-48FE-B715-A754B2DF057F}"/>
          </ac:spMkLst>
        </pc:spChg>
      </pc:sldChg>
      <pc:sldChg chg="addSp delSp modSp add">
        <pc:chgData name="Anniina M E Sandström" userId="7d16b7d1-d312-49ca-9ae8-2fd4d9b2b53d" providerId="ADAL" clId="{EF459618-4D7E-4CD0-8D9D-F0E3EE9F2AB7}" dt="2023-07-06T12:38:30.733" v="224" actId="20577"/>
        <pc:sldMkLst>
          <pc:docMk/>
          <pc:sldMk cId="2710251639" sldId="403"/>
        </pc:sldMkLst>
        <pc:spChg chg="mod">
          <ac:chgData name="Anniina M E Sandström" userId="7d16b7d1-d312-49ca-9ae8-2fd4d9b2b53d" providerId="ADAL" clId="{EF459618-4D7E-4CD0-8D9D-F0E3EE9F2AB7}" dt="2023-07-06T12:38:30.733" v="224" actId="20577"/>
          <ac:spMkLst>
            <pc:docMk/>
            <pc:sldMk cId="2710251639" sldId="403"/>
            <ac:spMk id="3" creationId="{AA3F4E3F-7C1B-D09F-DD93-2D7C90352E56}"/>
          </ac:spMkLst>
        </pc:spChg>
        <pc:spChg chg="add del mod">
          <ac:chgData name="Anniina M E Sandström" userId="7d16b7d1-d312-49ca-9ae8-2fd4d9b2b53d" providerId="ADAL" clId="{EF459618-4D7E-4CD0-8D9D-F0E3EE9F2AB7}" dt="2023-07-06T12:38:27.316" v="223" actId="478"/>
          <ac:spMkLst>
            <pc:docMk/>
            <pc:sldMk cId="2710251639" sldId="403"/>
            <ac:spMk id="6" creationId="{A3A17203-C882-4E9D-9273-F6491382BB51}"/>
          </ac:spMkLst>
        </pc:spChg>
      </pc:sldChg>
      <pc:sldMasterChg chg="modSldLayout">
        <pc:chgData name="Anniina M E Sandström" userId="7d16b7d1-d312-49ca-9ae8-2fd4d9b2b53d" providerId="ADAL" clId="{EF459618-4D7E-4CD0-8D9D-F0E3EE9F2AB7}" dt="2023-07-06T12:41:09.768" v="285" actId="207"/>
        <pc:sldMasterMkLst>
          <pc:docMk/>
          <pc:sldMasterMk cId="2159870145" sldId="2147483661"/>
        </pc:sldMasterMkLst>
        <pc:sldLayoutChg chg="modSp">
          <pc:chgData name="Anniina M E Sandström" userId="7d16b7d1-d312-49ca-9ae8-2fd4d9b2b53d" providerId="ADAL" clId="{EF459618-4D7E-4CD0-8D9D-F0E3EE9F2AB7}" dt="2023-07-06T12:41:04.472" v="284" actId="207"/>
          <pc:sldLayoutMkLst>
            <pc:docMk/>
            <pc:sldMasterMk cId="2159870145" sldId="2147483661"/>
            <pc:sldLayoutMk cId="805948482" sldId="2147483687"/>
          </pc:sldLayoutMkLst>
          <pc:spChg chg="mod">
            <ac:chgData name="Anniina M E Sandström" userId="7d16b7d1-d312-49ca-9ae8-2fd4d9b2b53d" providerId="ADAL" clId="{EF459618-4D7E-4CD0-8D9D-F0E3EE9F2AB7}" dt="2023-07-06T12:41:04.472" v="284" actId="207"/>
            <ac:spMkLst>
              <pc:docMk/>
              <pc:sldMasterMk cId="2159870145" sldId="2147483661"/>
              <pc:sldLayoutMk cId="805948482" sldId="2147483687"/>
              <ac:spMk id="2" creationId="{50385BF3-7E86-4587-8E7D-6091B1653875}"/>
            </ac:spMkLst>
          </pc:spChg>
        </pc:sldLayoutChg>
        <pc:sldLayoutChg chg="modSp">
          <pc:chgData name="Anniina M E Sandström" userId="7d16b7d1-d312-49ca-9ae8-2fd4d9b2b53d" providerId="ADAL" clId="{EF459618-4D7E-4CD0-8D9D-F0E3EE9F2AB7}" dt="2023-07-06T12:41:09.768" v="285" actId="207"/>
          <pc:sldLayoutMkLst>
            <pc:docMk/>
            <pc:sldMasterMk cId="2159870145" sldId="2147483661"/>
            <pc:sldLayoutMk cId="1352186697" sldId="2147483688"/>
          </pc:sldLayoutMkLst>
          <pc:spChg chg="mod">
            <ac:chgData name="Anniina M E Sandström" userId="7d16b7d1-d312-49ca-9ae8-2fd4d9b2b53d" providerId="ADAL" clId="{EF459618-4D7E-4CD0-8D9D-F0E3EE9F2AB7}" dt="2023-07-06T12:41:09.768" v="285" actId="207"/>
            <ac:spMkLst>
              <pc:docMk/>
              <pc:sldMasterMk cId="2159870145" sldId="2147483661"/>
              <pc:sldLayoutMk cId="1352186697" sldId="2147483688"/>
              <ac:spMk id="2" creationId="{50385BF3-7E86-4587-8E7D-6091B1653875}"/>
            </ac:spMkLst>
          </pc:spChg>
        </pc:sldLayoutChg>
      </pc:sldMasterChg>
    </pc:docChg>
  </pc:docChgLst>
  <pc:docChgLst>
    <pc:chgData name="Sandström, Anniina M E" userId="7d16b7d1-d312-49ca-9ae8-2fd4d9b2b53d" providerId="ADAL" clId="{F1E15628-10E9-45E5-9723-8973E70E1228}"/>
    <pc:docChg chg="undo custSel modSld modMainMaster">
      <pc:chgData name="Sandström, Anniina M E" userId="7d16b7d1-d312-49ca-9ae8-2fd4d9b2b53d" providerId="ADAL" clId="{F1E15628-10E9-45E5-9723-8973E70E1228}" dt="2023-07-04T10:23:49.115" v="57" actId="14100"/>
      <pc:docMkLst>
        <pc:docMk/>
      </pc:docMkLst>
      <pc:sldChg chg="addSp delSp modSp mod">
        <pc:chgData name="Sandström, Anniina M E" userId="7d16b7d1-d312-49ca-9ae8-2fd4d9b2b53d" providerId="ADAL" clId="{F1E15628-10E9-45E5-9723-8973E70E1228}" dt="2023-07-04T09:02:40.456" v="4" actId="478"/>
        <pc:sldMkLst>
          <pc:docMk/>
          <pc:sldMk cId="1402754959" sldId="355"/>
        </pc:sldMkLst>
        <pc:spChg chg="add del mod">
          <ac:chgData name="Sandström, Anniina M E" userId="7d16b7d1-d312-49ca-9ae8-2fd4d9b2b53d" providerId="ADAL" clId="{F1E15628-10E9-45E5-9723-8973E70E1228}" dt="2023-07-04T09:02:40.456" v="4" actId="478"/>
          <ac:spMkLst>
            <pc:docMk/>
            <pc:sldMk cId="1402754959" sldId="355"/>
            <ac:spMk id="4" creationId="{7578B06B-D1A3-D375-A23A-5504277540EE}"/>
          </ac:spMkLst>
        </pc:spChg>
        <pc:spChg chg="mod">
          <ac:chgData name="Sandström, Anniina M E" userId="7d16b7d1-d312-49ca-9ae8-2fd4d9b2b53d" providerId="ADAL" clId="{F1E15628-10E9-45E5-9723-8973E70E1228}" dt="2023-07-04T09:01:04.688" v="1" actId="1076"/>
          <ac:spMkLst>
            <pc:docMk/>
            <pc:sldMk cId="1402754959" sldId="355"/>
            <ac:spMk id="8" creationId="{7449A07E-48C7-4FF4-8E5B-4B1B018C9A63}"/>
          </ac:spMkLst>
        </pc:spChg>
      </pc:sldChg>
      <pc:sldChg chg="addSp delSp modSp mod modClrScheme chgLayout">
        <pc:chgData name="Sandström, Anniina M E" userId="7d16b7d1-d312-49ca-9ae8-2fd4d9b2b53d" providerId="ADAL" clId="{F1E15628-10E9-45E5-9723-8973E70E1228}" dt="2023-07-04T10:23:00.716" v="35" actId="27636"/>
        <pc:sldMkLst>
          <pc:docMk/>
          <pc:sldMk cId="971614034" sldId="396"/>
        </pc:sldMkLst>
        <pc:spChg chg="mod ord">
          <ac:chgData name="Sandström, Anniina M E" userId="7d16b7d1-d312-49ca-9ae8-2fd4d9b2b53d" providerId="ADAL" clId="{F1E15628-10E9-45E5-9723-8973E70E1228}" dt="2023-07-04T10:22:57.209" v="33" actId="14100"/>
          <ac:spMkLst>
            <pc:docMk/>
            <pc:sldMk cId="971614034" sldId="396"/>
            <ac:spMk id="2" creationId="{2948F717-90A9-4774-AFEE-E5F34E84CFBD}"/>
          </ac:spMkLst>
        </pc:spChg>
        <pc:spChg chg="mod ord">
          <ac:chgData name="Sandström, Anniina M E" userId="7d16b7d1-d312-49ca-9ae8-2fd4d9b2b53d" providerId="ADAL" clId="{F1E15628-10E9-45E5-9723-8973E70E1228}" dt="2023-07-04T10:23:00.716" v="35" actId="27636"/>
          <ac:spMkLst>
            <pc:docMk/>
            <pc:sldMk cId="971614034" sldId="396"/>
            <ac:spMk id="3" creationId="{0FC27EB7-0457-4F14-9423-4BE874D4625C}"/>
          </ac:spMkLst>
        </pc:spChg>
        <pc:spChg chg="add del mod">
          <ac:chgData name="Sandström, Anniina M E" userId="7d16b7d1-d312-49ca-9ae8-2fd4d9b2b53d" providerId="ADAL" clId="{F1E15628-10E9-45E5-9723-8973E70E1228}" dt="2023-07-04T09:11:13.162" v="28" actId="478"/>
          <ac:spMkLst>
            <pc:docMk/>
            <pc:sldMk cId="971614034" sldId="396"/>
            <ac:spMk id="4" creationId="{D3B9D47E-6B7E-C29D-50CF-E58B2903F886}"/>
          </ac:spMkLst>
        </pc:spChg>
        <pc:spChg chg="mod ord">
          <ac:chgData name="Sandström, Anniina M E" userId="7d16b7d1-d312-49ca-9ae8-2fd4d9b2b53d" providerId="ADAL" clId="{F1E15628-10E9-45E5-9723-8973E70E1228}" dt="2023-07-04T10:22:48.177" v="32" actId="700"/>
          <ac:spMkLst>
            <pc:docMk/>
            <pc:sldMk cId="971614034" sldId="396"/>
            <ac:spMk id="5" creationId="{F18138F1-D185-42B4-AAA4-80C87F10AD91}"/>
          </ac:spMkLst>
        </pc:spChg>
        <pc:spChg chg="mod ord">
          <ac:chgData name="Sandström, Anniina M E" userId="7d16b7d1-d312-49ca-9ae8-2fd4d9b2b53d" providerId="ADAL" clId="{F1E15628-10E9-45E5-9723-8973E70E1228}" dt="2023-07-04T10:22:48.177" v="32" actId="700"/>
          <ac:spMkLst>
            <pc:docMk/>
            <pc:sldMk cId="971614034" sldId="396"/>
            <ac:spMk id="7" creationId="{42577404-DEBB-4368-81E9-CBB23143BC78}"/>
          </ac:spMkLst>
        </pc:spChg>
        <pc:spChg chg="mod ord">
          <ac:chgData name="Sandström, Anniina M E" userId="7d16b7d1-d312-49ca-9ae8-2fd4d9b2b53d" providerId="ADAL" clId="{F1E15628-10E9-45E5-9723-8973E70E1228}" dt="2023-07-04T10:22:48.177" v="32" actId="700"/>
          <ac:spMkLst>
            <pc:docMk/>
            <pc:sldMk cId="971614034" sldId="396"/>
            <ac:spMk id="8" creationId="{7449A07E-48C7-4FF4-8E5B-4B1B018C9A63}"/>
          </ac:spMkLst>
        </pc:spChg>
      </pc:sldChg>
      <pc:sldChg chg="modSp mod">
        <pc:chgData name="Sandström, Anniina M E" userId="7d16b7d1-d312-49ca-9ae8-2fd4d9b2b53d" providerId="ADAL" clId="{F1E15628-10E9-45E5-9723-8973E70E1228}" dt="2023-07-04T10:22:37.410" v="29" actId="1076"/>
        <pc:sldMkLst>
          <pc:docMk/>
          <pc:sldMk cId="146183715" sldId="397"/>
        </pc:sldMkLst>
        <pc:picChg chg="mod">
          <ac:chgData name="Sandström, Anniina M E" userId="7d16b7d1-d312-49ca-9ae8-2fd4d9b2b53d" providerId="ADAL" clId="{F1E15628-10E9-45E5-9723-8973E70E1228}" dt="2023-07-04T10:22:37.410" v="29" actId="1076"/>
          <ac:picMkLst>
            <pc:docMk/>
            <pc:sldMk cId="146183715" sldId="397"/>
            <ac:picMk id="4" creationId="{F3E770DC-EED9-4A45-A348-04EF4AC12DF3}"/>
          </ac:picMkLst>
        </pc:picChg>
      </pc:sldChg>
      <pc:sldChg chg="modSp mod">
        <pc:chgData name="Sandström, Anniina M E" userId="7d16b7d1-d312-49ca-9ae8-2fd4d9b2b53d" providerId="ADAL" clId="{F1E15628-10E9-45E5-9723-8973E70E1228}" dt="2023-07-04T10:23:49.115" v="57" actId="14100"/>
        <pc:sldMkLst>
          <pc:docMk/>
          <pc:sldMk cId="1805585501" sldId="398"/>
        </pc:sldMkLst>
        <pc:spChg chg="mod">
          <ac:chgData name="Sandström, Anniina M E" userId="7d16b7d1-d312-49ca-9ae8-2fd4d9b2b53d" providerId="ADAL" clId="{F1E15628-10E9-45E5-9723-8973E70E1228}" dt="2023-07-04T10:23:31.731" v="56" actId="20577"/>
          <ac:spMkLst>
            <pc:docMk/>
            <pc:sldMk cId="1805585501" sldId="398"/>
            <ac:spMk id="3" creationId="{0FC27EB7-0457-4F14-9423-4BE874D4625C}"/>
          </ac:spMkLst>
        </pc:spChg>
        <pc:spChg chg="mod">
          <ac:chgData name="Sandström, Anniina M E" userId="7d16b7d1-d312-49ca-9ae8-2fd4d9b2b53d" providerId="ADAL" clId="{F1E15628-10E9-45E5-9723-8973E70E1228}" dt="2023-07-04T10:23:49.115" v="57" actId="14100"/>
          <ac:spMkLst>
            <pc:docMk/>
            <pc:sldMk cId="1805585501" sldId="398"/>
            <ac:spMk id="11" creationId="{66198A82-F02F-4AD8-A59E-F18BFDF20F4D}"/>
          </ac:spMkLst>
        </pc:spChg>
      </pc:sldChg>
      <pc:sldMasterChg chg="addSldLayout modSldLayout">
        <pc:chgData name="Sandström, Anniina M E" userId="7d16b7d1-d312-49ca-9ae8-2fd4d9b2b53d" providerId="ADAL" clId="{F1E15628-10E9-45E5-9723-8973E70E1228}" dt="2023-07-04T09:06:44.041" v="12" actId="14100"/>
        <pc:sldMasterMkLst>
          <pc:docMk/>
          <pc:sldMasterMk cId="2159870145" sldId="2147483661"/>
        </pc:sldMasterMkLst>
        <pc:sldLayoutChg chg="modSp mod">
          <pc:chgData name="Sandström, Anniina M E" userId="7d16b7d1-d312-49ca-9ae8-2fd4d9b2b53d" providerId="ADAL" clId="{F1E15628-10E9-45E5-9723-8973E70E1228}" dt="2023-07-04T09:03:13.493" v="8" actId="14100"/>
          <pc:sldLayoutMkLst>
            <pc:docMk/>
            <pc:sldMasterMk cId="2159870145" sldId="2147483661"/>
            <pc:sldLayoutMk cId="805948482" sldId="2147483687"/>
          </pc:sldLayoutMkLst>
          <pc:spChg chg="mod">
            <ac:chgData name="Sandström, Anniina M E" userId="7d16b7d1-d312-49ca-9ae8-2fd4d9b2b53d" providerId="ADAL" clId="{F1E15628-10E9-45E5-9723-8973E70E1228}" dt="2023-07-04T09:03:13.493" v="8" actId="14100"/>
            <ac:spMkLst>
              <pc:docMk/>
              <pc:sldMasterMk cId="2159870145" sldId="2147483661"/>
              <pc:sldLayoutMk cId="805948482" sldId="2147483687"/>
              <ac:spMk id="2" creationId="{50385BF3-7E86-4587-8E7D-6091B1653875}"/>
            </ac:spMkLst>
          </pc:spChg>
          <pc:spChg chg="mod">
            <ac:chgData name="Sandström, Anniina M E" userId="7d16b7d1-d312-49ca-9ae8-2fd4d9b2b53d" providerId="ADAL" clId="{F1E15628-10E9-45E5-9723-8973E70E1228}" dt="2023-07-04T09:03:06.087" v="5" actId="14100"/>
            <ac:spMkLst>
              <pc:docMk/>
              <pc:sldMasterMk cId="2159870145" sldId="2147483661"/>
              <pc:sldLayoutMk cId="805948482" sldId="2147483687"/>
              <ac:spMk id="3" creationId="{86A25C7E-E8EC-4F80-B7B7-3FD6359C2816}"/>
            </ac:spMkLst>
          </pc:spChg>
          <pc:spChg chg="mod">
            <ac:chgData name="Sandström, Anniina M E" userId="7d16b7d1-d312-49ca-9ae8-2fd4d9b2b53d" providerId="ADAL" clId="{F1E15628-10E9-45E5-9723-8973E70E1228}" dt="2023-07-04T09:03:08.982" v="7" actId="14100"/>
            <ac:spMkLst>
              <pc:docMk/>
              <pc:sldMasterMk cId="2159870145" sldId="2147483661"/>
              <pc:sldLayoutMk cId="805948482" sldId="2147483687"/>
              <ac:spMk id="11" creationId="{DB9F4236-D949-49C6-ABF8-B82458424FAC}"/>
            </ac:spMkLst>
          </pc:spChg>
        </pc:sldLayoutChg>
        <pc:sldLayoutChg chg="modSp add mod modTransition">
          <pc:chgData name="Sandström, Anniina M E" userId="7d16b7d1-d312-49ca-9ae8-2fd4d9b2b53d" providerId="ADAL" clId="{F1E15628-10E9-45E5-9723-8973E70E1228}" dt="2023-07-04T09:06:44.041" v="12" actId="14100"/>
          <pc:sldLayoutMkLst>
            <pc:docMk/>
            <pc:sldMasterMk cId="2159870145" sldId="2147483661"/>
            <pc:sldLayoutMk cId="1352186697" sldId="2147483688"/>
          </pc:sldLayoutMkLst>
          <pc:spChg chg="mod">
            <ac:chgData name="Sandström, Anniina M E" userId="7d16b7d1-d312-49ca-9ae8-2fd4d9b2b53d" providerId="ADAL" clId="{F1E15628-10E9-45E5-9723-8973E70E1228}" dt="2023-07-04T09:06:44.041" v="12" actId="14100"/>
            <ac:spMkLst>
              <pc:docMk/>
              <pc:sldMasterMk cId="2159870145" sldId="2147483661"/>
              <pc:sldLayoutMk cId="1352186697" sldId="2147483688"/>
              <ac:spMk id="2" creationId="{50385BF3-7E86-4587-8E7D-6091B1653875}"/>
            </ac:spMkLst>
          </pc:spChg>
          <pc:spChg chg="mod">
            <ac:chgData name="Sandström, Anniina M E" userId="7d16b7d1-d312-49ca-9ae8-2fd4d9b2b53d" providerId="ADAL" clId="{F1E15628-10E9-45E5-9723-8973E70E1228}" dt="2023-07-04T09:06:35.664" v="10" actId="14100"/>
            <ac:spMkLst>
              <pc:docMk/>
              <pc:sldMasterMk cId="2159870145" sldId="2147483661"/>
              <pc:sldLayoutMk cId="1352186697" sldId="2147483688"/>
              <ac:spMk id="3" creationId="{86A25C7E-E8EC-4F80-B7B7-3FD6359C2816}"/>
            </ac:spMkLst>
          </pc:spChg>
          <pc:spChg chg="mod">
            <ac:chgData name="Sandström, Anniina M E" userId="7d16b7d1-d312-49ca-9ae8-2fd4d9b2b53d" providerId="ADAL" clId="{F1E15628-10E9-45E5-9723-8973E70E1228}" dt="2023-07-04T09:06:38.305" v="11" actId="14100"/>
            <ac:spMkLst>
              <pc:docMk/>
              <pc:sldMasterMk cId="2159870145" sldId="2147483661"/>
              <pc:sldLayoutMk cId="1352186697" sldId="2147483688"/>
              <ac:spMk id="11" creationId="{DB9F4236-D949-49C6-ABF8-B82458424FAC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>
            <a:extLst>
              <a:ext uri="{FF2B5EF4-FFF2-40B4-BE49-F238E27FC236}">
                <a16:creationId xmlns:a16="http://schemas.microsoft.com/office/drawing/2014/main" id="{75B2802B-1DE9-45BD-8EE1-11E0D55EFEE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FI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F365AE89-ED5D-4643-9C83-BE0CE07FDF7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9072F9-1D7B-47CD-B465-7AA9D40835BC}" type="datetimeFigureOut">
              <a:rPr lang="en-FI" smtClean="0"/>
              <a:t>07/06/2023</a:t>
            </a:fld>
            <a:endParaRPr lang="en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E5A18B55-3A8A-456A-8E81-A61EF307B31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072A756F-A3A9-4434-AB04-1CB98DF072C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CB7F38-679C-4097-A00D-A5804C04C3C8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284908334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0523A2-88A2-4480-AC02-92A55F88C0E0}" type="datetimeFigureOut">
              <a:rPr lang="en-FI" smtClean="0"/>
              <a:t>07/06/2023</a:t>
            </a:fld>
            <a:endParaRPr lang="en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AC236C-DCF9-4419-8A2A-D176C54AA402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417628710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Pääotsikkodi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ielibuustin logo" descr="Kielibuustin logo.">
            <a:extLst>
              <a:ext uri="{FF2B5EF4-FFF2-40B4-BE49-F238E27FC236}">
                <a16:creationId xmlns:a16="http://schemas.microsoft.com/office/drawing/2014/main" id="{3CF503CC-9BCE-4C27-98F7-66EE09683F2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5429" y="1365457"/>
            <a:ext cx="2501142" cy="864833"/>
          </a:xfrm>
          <a:prstGeom prst="rect">
            <a:avLst/>
          </a:prstGeom>
        </p:spPr>
      </p:pic>
      <p:sp>
        <p:nvSpPr>
          <p:cNvPr id="2" name="Otsikko">
            <a:extLst>
              <a:ext uri="{FF2B5EF4-FFF2-40B4-BE49-F238E27FC236}">
                <a16:creationId xmlns:a16="http://schemas.microsoft.com/office/drawing/2014/main" id="{8CFA01DD-11B1-4736-A453-65ADD63CF6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30290"/>
            <a:ext cx="9144000" cy="2158694"/>
          </a:xfrm>
        </p:spPr>
        <p:txBody>
          <a:bodyPr anchor="ctr">
            <a:normAutofit/>
          </a:bodyPr>
          <a:lstStyle>
            <a:lvl1pPr algn="ctr">
              <a:lnSpc>
                <a:spcPct val="120000"/>
              </a:lnSpc>
              <a:defRPr sz="4400"/>
            </a:lvl1pPr>
          </a:lstStyle>
          <a:p>
            <a:r>
              <a:rPr lang="en-US" noProof="0"/>
              <a:t>Click to edit Master title style</a:t>
            </a:r>
            <a:endParaRPr lang="fi-FI" noProof="0"/>
          </a:p>
        </p:txBody>
      </p:sp>
      <p:sp>
        <p:nvSpPr>
          <p:cNvPr id="3" name="Alaotsikko">
            <a:extLst>
              <a:ext uri="{FF2B5EF4-FFF2-40B4-BE49-F238E27FC236}">
                <a16:creationId xmlns:a16="http://schemas.microsoft.com/office/drawing/2014/main" id="{E3E74A17-4DE4-47CB-B02D-9263520DBE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403128"/>
            <a:ext cx="9144000" cy="1000633"/>
          </a:xfrm>
        </p:spPr>
        <p:txBody>
          <a:bodyPr anchor="t">
            <a:normAutofit/>
          </a:bodyPr>
          <a:lstStyle>
            <a:lvl1pPr marL="0" indent="0" algn="ctr">
              <a:lnSpc>
                <a:spcPct val="120000"/>
              </a:lnSpc>
              <a:buNone/>
              <a:defRPr sz="2000" b="1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FI" dirty="0"/>
          </a:p>
        </p:txBody>
      </p:sp>
    </p:spTree>
    <p:extLst>
      <p:ext uri="{BB962C8B-B14F-4D97-AF65-F5344CB8AC3E}">
        <p14:creationId xmlns:p14="http://schemas.microsoft.com/office/powerpoint/2010/main" val="62877820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ksi sisältökohdett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tsikon paikkamerkki">
            <a:extLst>
              <a:ext uri="{FF2B5EF4-FFF2-40B4-BE49-F238E27FC236}">
                <a16:creationId xmlns:a16="http://schemas.microsoft.com/office/drawing/2014/main" id="{DB9F4236-D949-49C6-ABF8-B82458424F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092" y="549048"/>
            <a:ext cx="11099815" cy="13073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lnSpc>
                <a:spcPct val="1200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FI" dirty="0"/>
          </a:p>
        </p:txBody>
      </p:sp>
      <p:sp>
        <p:nvSpPr>
          <p:cNvPr id="3" name="Sisällön paikkamerkki 1">
            <a:extLst>
              <a:ext uri="{FF2B5EF4-FFF2-40B4-BE49-F238E27FC236}">
                <a16:creationId xmlns:a16="http://schemas.microsoft.com/office/drawing/2014/main" id="{86A25C7E-E8EC-4F80-B7B7-3FD6359C28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76092" y="2169020"/>
            <a:ext cx="5279912" cy="3719937"/>
          </a:xfrm>
        </p:spPr>
        <p:txBody>
          <a:bodyPr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I" dirty="0"/>
          </a:p>
        </p:txBody>
      </p:sp>
      <p:sp>
        <p:nvSpPr>
          <p:cNvPr id="4" name="Sisällön paikkamerkki 2">
            <a:extLst>
              <a:ext uri="{FF2B5EF4-FFF2-40B4-BE49-F238E27FC236}">
                <a16:creationId xmlns:a16="http://schemas.microsoft.com/office/drawing/2014/main" id="{2F1A4D0B-ECF7-468A-A716-925A26A5F7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35996" y="2169019"/>
            <a:ext cx="5339910" cy="2924011"/>
          </a:xfrm>
        </p:spPr>
        <p:txBody>
          <a:bodyPr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I" dirty="0"/>
          </a:p>
        </p:txBody>
      </p:sp>
      <p:sp>
        <p:nvSpPr>
          <p:cNvPr id="14" name="Päivämäärän paikkamerkki">
            <a:extLst>
              <a:ext uri="{FF2B5EF4-FFF2-40B4-BE49-F238E27FC236}">
                <a16:creationId xmlns:a16="http://schemas.microsoft.com/office/drawing/2014/main" id="{973E9B2C-13AE-47EE-99BB-17507041FFFE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dt" sz="half" idx="10"/>
          </p:nvPr>
        </p:nvSpPr>
        <p:spPr>
          <a:xfrm>
            <a:off x="3876037" y="6144587"/>
            <a:ext cx="1396835" cy="365125"/>
          </a:xfrm>
          <a:prstGeom prst="rect">
            <a:avLst/>
          </a:prstGeom>
        </p:spPr>
        <p:txBody>
          <a:bodyPr/>
          <a:lstStyle>
            <a:lvl1pPr algn="r">
              <a:defRPr sz="1200"/>
            </a:lvl1pPr>
          </a:lstStyle>
          <a:p>
            <a:fld id="{76947837-2250-4C6B-B95E-54C3E84FA4CE}" type="datetime1">
              <a:rPr lang="fi-FI" smtClean="0"/>
              <a:pPr/>
              <a:t>6.7.2023</a:t>
            </a:fld>
            <a:endParaRPr lang="en-FI" dirty="0"/>
          </a:p>
        </p:txBody>
      </p:sp>
      <p:sp>
        <p:nvSpPr>
          <p:cNvPr id="12" name="Alatunnisteen paikkamerkki">
            <a:extLst>
              <a:ext uri="{FF2B5EF4-FFF2-40B4-BE49-F238E27FC236}">
                <a16:creationId xmlns:a16="http://schemas.microsoft.com/office/drawing/2014/main" id="{DB2FB7D9-C68E-4070-AF37-D6796FB47B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76012" y="6024897"/>
            <a:ext cx="5599925" cy="5360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>
                <a:solidFill>
                  <a:schemeClr val="tx2"/>
                </a:solidFill>
              </a:defRPr>
            </a:lvl1pPr>
          </a:lstStyle>
          <a:p>
            <a:r>
              <a:rPr lang="fi-FI" dirty="0"/>
              <a:t>Esitelmän tai/ja puhujan nimi tässä</a:t>
            </a:r>
            <a:endParaRPr lang="en-FI" dirty="0"/>
          </a:p>
        </p:txBody>
      </p:sp>
      <p:sp>
        <p:nvSpPr>
          <p:cNvPr id="13" name="Dian numeron paikkamerkki">
            <a:extLst>
              <a:ext uri="{FF2B5EF4-FFF2-40B4-BE49-F238E27FC236}">
                <a16:creationId xmlns:a16="http://schemas.microsoft.com/office/drawing/2014/main" id="{71D930C0-3C76-4879-BE7B-0482723924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00338" y="6108708"/>
            <a:ext cx="5755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/>
                </a:solidFill>
              </a:defRPr>
            </a:lvl1pPr>
          </a:lstStyle>
          <a:p>
            <a:fld id="{49D43B8D-3A48-4AF4-9D47-972388EB9581}" type="slidenum">
              <a:rPr lang="en-FI" smtClean="0"/>
              <a:pPr/>
              <a:t>‹#›</a:t>
            </a:fld>
            <a:endParaRPr lang="en-FI" dirty="0"/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EA3649C3-0BF7-48FF-93AF-3594A577B1CA}"/>
              </a:ext>
            </a:extLst>
          </p:cNvPr>
          <p:cNvSpPr>
            <a:spLocks noGrp="1"/>
          </p:cNvSpPr>
          <p:nvPr>
            <p:ph sz="half" idx="11"/>
          </p:nvPr>
        </p:nvSpPr>
        <p:spPr>
          <a:xfrm>
            <a:off x="6335996" y="5228970"/>
            <a:ext cx="5354602" cy="659988"/>
          </a:xfrm>
        </p:spPr>
        <p:txBody>
          <a:bodyPr anchor="t">
            <a:normAutofit/>
          </a:bodyPr>
          <a:lstStyle>
            <a:lvl1pPr marL="0" indent="0">
              <a:buNone/>
              <a:defRPr sz="1200" b="0" i="0"/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306291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hden 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Otsikon paikkamerkki">
            <a:extLst>
              <a:ext uri="{FF2B5EF4-FFF2-40B4-BE49-F238E27FC236}">
                <a16:creationId xmlns:a16="http://schemas.microsoft.com/office/drawing/2014/main" id="{17BEFD64-3CA9-4993-B9CC-0F377EEA00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092" y="549048"/>
            <a:ext cx="11099815" cy="13073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lnSpc>
                <a:spcPct val="1200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FI" dirty="0"/>
          </a:p>
        </p:txBody>
      </p:sp>
      <p:sp>
        <p:nvSpPr>
          <p:cNvPr id="3" name="Tekstin paikkamerkki 1">
            <a:extLst>
              <a:ext uri="{FF2B5EF4-FFF2-40B4-BE49-F238E27FC236}">
                <a16:creationId xmlns:a16="http://schemas.microsoft.com/office/drawing/2014/main" id="{E13078C9-677C-4833-A29D-69C1286A54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76092" y="1932352"/>
            <a:ext cx="5339912" cy="776660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Sisällön paikkamerkki 1">
            <a:extLst>
              <a:ext uri="{FF2B5EF4-FFF2-40B4-BE49-F238E27FC236}">
                <a16:creationId xmlns:a16="http://schemas.microsoft.com/office/drawing/2014/main" id="{BE11A725-224E-41FF-A9FB-22FA0333C6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76091" y="2784951"/>
            <a:ext cx="5339912" cy="3044010"/>
          </a:xfrm>
        </p:spPr>
        <p:txBody>
          <a:bodyPr anchor="t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I" dirty="0"/>
          </a:p>
        </p:txBody>
      </p:sp>
      <p:cxnSp>
        <p:nvCxnSpPr>
          <p:cNvPr id="11" name="Suora yhdysviiva">
            <a:extLst>
              <a:ext uri="{FF2B5EF4-FFF2-40B4-BE49-F238E27FC236}">
                <a16:creationId xmlns:a16="http://schemas.microsoft.com/office/drawing/2014/main" id="{2C9A596D-0802-4B19-9236-737210BE6C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V="1">
            <a:off x="6096000" y="2049023"/>
            <a:ext cx="0" cy="3779938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kstin paikkamerkki 2">
            <a:extLst>
              <a:ext uri="{FF2B5EF4-FFF2-40B4-BE49-F238E27FC236}">
                <a16:creationId xmlns:a16="http://schemas.microsoft.com/office/drawing/2014/main" id="{9B0B9F0E-C81E-4C28-BE99-93FA88D397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75996" y="1932352"/>
            <a:ext cx="5399909" cy="776660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Sisällön paikkamerkki 2">
            <a:extLst>
              <a:ext uri="{FF2B5EF4-FFF2-40B4-BE49-F238E27FC236}">
                <a16:creationId xmlns:a16="http://schemas.microsoft.com/office/drawing/2014/main" id="{E1171E2F-56F5-4E47-B656-2468D61A2D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75187" y="2784950"/>
            <a:ext cx="5399910" cy="3044011"/>
          </a:xfrm>
        </p:spPr>
        <p:txBody>
          <a:bodyPr anchor="t"/>
          <a:lstStyle>
            <a:lvl1pPr marL="0" indent="0">
              <a:buNone/>
              <a:defRPr sz="2000"/>
            </a:lvl1pPr>
            <a:lvl2pPr>
              <a:defRPr sz="2000"/>
            </a:lvl2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I" dirty="0"/>
          </a:p>
        </p:txBody>
      </p:sp>
      <p:sp>
        <p:nvSpPr>
          <p:cNvPr id="15" name="Päivämäärän paikkamerkki">
            <a:extLst>
              <a:ext uri="{FF2B5EF4-FFF2-40B4-BE49-F238E27FC236}">
                <a16:creationId xmlns:a16="http://schemas.microsoft.com/office/drawing/2014/main" id="{2893ED5E-ABB6-4F54-8AFF-EF28195835C2}"/>
              </a:ext>
            </a:extLst>
          </p:cNvPr>
          <p:cNvSpPr>
            <a:spLocks noGrp="1"/>
          </p:cNvSpPr>
          <p:nvPr>
            <p:ph type="dt" sz="half" idx="12"/>
          </p:nvPr>
        </p:nvSpPr>
        <p:spPr>
          <a:xfrm>
            <a:off x="3876037" y="6144587"/>
            <a:ext cx="1396835" cy="365125"/>
          </a:xfrm>
          <a:prstGeom prst="rect">
            <a:avLst/>
          </a:prstGeom>
        </p:spPr>
        <p:txBody>
          <a:bodyPr/>
          <a:lstStyle>
            <a:lvl1pPr algn="r">
              <a:defRPr sz="1200"/>
            </a:lvl1pPr>
          </a:lstStyle>
          <a:p>
            <a:fld id="{76947837-2250-4C6B-B95E-54C3E84FA4CE}" type="datetime1">
              <a:rPr lang="fi-FI" smtClean="0"/>
              <a:pPr/>
              <a:t>6.7.2023</a:t>
            </a:fld>
            <a:endParaRPr lang="en-FI" dirty="0"/>
          </a:p>
        </p:txBody>
      </p:sp>
      <p:sp>
        <p:nvSpPr>
          <p:cNvPr id="13" name="Alatunnisteen paikkamerkki">
            <a:extLst>
              <a:ext uri="{FF2B5EF4-FFF2-40B4-BE49-F238E27FC236}">
                <a16:creationId xmlns:a16="http://schemas.microsoft.com/office/drawing/2014/main" id="{CA4F3142-53C8-4FB2-960B-34E2828B9F6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5376012" y="6024897"/>
            <a:ext cx="5599925" cy="5360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>
                <a:solidFill>
                  <a:schemeClr val="tx2"/>
                </a:solidFill>
              </a:defRPr>
            </a:lvl1pPr>
          </a:lstStyle>
          <a:p>
            <a:r>
              <a:rPr lang="fi-FI"/>
              <a:t>Esitelmän tai/ja puhujan nimi tässä</a:t>
            </a:r>
            <a:endParaRPr lang="en-FI" dirty="0"/>
          </a:p>
        </p:txBody>
      </p:sp>
      <p:sp>
        <p:nvSpPr>
          <p:cNvPr id="14" name="Dian numeron paikkamerkki">
            <a:extLst>
              <a:ext uri="{FF2B5EF4-FFF2-40B4-BE49-F238E27FC236}">
                <a16:creationId xmlns:a16="http://schemas.microsoft.com/office/drawing/2014/main" id="{41B73118-2BEA-4CFF-B3D6-35BA9482B49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00338" y="6108708"/>
            <a:ext cx="5755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/>
                </a:solidFill>
              </a:defRPr>
            </a:lvl1pPr>
          </a:lstStyle>
          <a:p>
            <a:fld id="{49D43B8D-3A48-4AF4-9D47-972388EB9581}" type="slidenum">
              <a:rPr lang="en-FI" smtClean="0"/>
              <a:pPr/>
              <a:t>‹#›</a:t>
            </a:fld>
            <a:endParaRPr lang="en-FI" dirty="0"/>
          </a:p>
        </p:txBody>
      </p:sp>
    </p:spTree>
    <p:extLst>
      <p:ext uri="{BB962C8B-B14F-4D97-AF65-F5344CB8AC3E}">
        <p14:creationId xmlns:p14="http://schemas.microsoft.com/office/powerpoint/2010/main" val="1730883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lmen 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Otsikon paikkamerkki">
            <a:extLst>
              <a:ext uri="{FF2B5EF4-FFF2-40B4-BE49-F238E27FC236}">
                <a16:creationId xmlns:a16="http://schemas.microsoft.com/office/drawing/2014/main" id="{17BEFD64-3CA9-4993-B9CC-0F377EEA00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5886" y="549048"/>
            <a:ext cx="11164800" cy="71666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>
              <a:lnSpc>
                <a:spcPct val="120000"/>
              </a:lnSpc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FI" dirty="0"/>
          </a:p>
        </p:txBody>
      </p:sp>
      <p:sp>
        <p:nvSpPr>
          <p:cNvPr id="27" name="Tekstin paikkamerkki 1">
            <a:extLst>
              <a:ext uri="{FF2B5EF4-FFF2-40B4-BE49-F238E27FC236}">
                <a16:creationId xmlns:a16="http://schemas.microsoft.com/office/drawing/2014/main" id="{15FAD11C-9B2F-4607-AD14-247E2ED04BE8}"/>
              </a:ext>
            </a:extLst>
          </p:cNvPr>
          <p:cNvSpPr>
            <a:spLocks noGrp="1"/>
          </p:cNvSpPr>
          <p:nvPr>
            <p:ph type="body" idx="18"/>
          </p:nvPr>
        </p:nvSpPr>
        <p:spPr>
          <a:xfrm>
            <a:off x="521312" y="1537378"/>
            <a:ext cx="3505536" cy="815425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8" name="Sisällön paikkamerkki 1">
            <a:extLst>
              <a:ext uri="{FF2B5EF4-FFF2-40B4-BE49-F238E27FC236}">
                <a16:creationId xmlns:a16="http://schemas.microsoft.com/office/drawing/2014/main" id="{DE500F0C-416B-40D3-8489-14A440A04D4B}"/>
              </a:ext>
            </a:extLst>
          </p:cNvPr>
          <p:cNvSpPr>
            <a:spLocks noGrp="1"/>
          </p:cNvSpPr>
          <p:nvPr>
            <p:ph sz="half" idx="19"/>
          </p:nvPr>
        </p:nvSpPr>
        <p:spPr>
          <a:xfrm>
            <a:off x="521312" y="2451571"/>
            <a:ext cx="3505536" cy="3377390"/>
          </a:xfrm>
        </p:spPr>
        <p:txBody>
          <a:bodyPr anchor="t"/>
          <a:lstStyle>
            <a:lvl1pPr>
              <a:defRPr sz="1800">
                <a:solidFill>
                  <a:schemeClr val="tx2"/>
                </a:solidFill>
              </a:defRPr>
            </a:lvl1pPr>
            <a:lvl2pPr>
              <a:defRPr sz="1600">
                <a:solidFill>
                  <a:schemeClr val="tx2"/>
                </a:solidFill>
              </a:defRPr>
            </a:lvl2pPr>
            <a:lvl3pPr>
              <a:defRPr sz="1400">
                <a:solidFill>
                  <a:schemeClr val="tx2"/>
                </a:solidFill>
              </a:defRPr>
            </a:lvl3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cxnSp>
        <p:nvCxnSpPr>
          <p:cNvPr id="3" name="Suora yhdysviiva 1">
            <a:extLst>
              <a:ext uri="{FF2B5EF4-FFF2-40B4-BE49-F238E27FC236}">
                <a16:creationId xmlns:a16="http://schemas.microsoft.com/office/drawing/2014/main" id="{F00BFF79-5830-4F98-9030-AC25630AC8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V="1">
            <a:off x="4176032" y="1749028"/>
            <a:ext cx="0" cy="4079933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kstin paikkamerkki 2">
            <a:extLst>
              <a:ext uri="{FF2B5EF4-FFF2-40B4-BE49-F238E27FC236}">
                <a16:creationId xmlns:a16="http://schemas.microsoft.com/office/drawing/2014/main" id="{B6B5310B-59C9-4DAC-96DB-D9D8B7E48ECC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4361247" y="1561630"/>
            <a:ext cx="3505536" cy="81209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Sisällön paikkamerkki 2">
            <a:extLst>
              <a:ext uri="{FF2B5EF4-FFF2-40B4-BE49-F238E27FC236}">
                <a16:creationId xmlns:a16="http://schemas.microsoft.com/office/drawing/2014/main" id="{2A576C74-4B66-4C5E-ABC9-127B97F6CFE2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4351338" y="2451570"/>
            <a:ext cx="3505536" cy="3377391"/>
          </a:xfrm>
        </p:spPr>
        <p:txBody>
          <a:bodyPr anchor="t"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cxnSp>
        <p:nvCxnSpPr>
          <p:cNvPr id="19" name="Suora yhdysviiva 2">
            <a:extLst>
              <a:ext uri="{FF2B5EF4-FFF2-40B4-BE49-F238E27FC236}">
                <a16:creationId xmlns:a16="http://schemas.microsoft.com/office/drawing/2014/main" id="{C55A16F6-4213-497B-9F7F-AB388434EC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V="1">
            <a:off x="8015968" y="1749028"/>
            <a:ext cx="0" cy="4079933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kstin paikkamerkki 3">
            <a:extLst>
              <a:ext uri="{FF2B5EF4-FFF2-40B4-BE49-F238E27FC236}">
                <a16:creationId xmlns:a16="http://schemas.microsoft.com/office/drawing/2014/main" id="{562E3440-F627-4482-94D2-67C87535EF69}"/>
              </a:ext>
            </a:extLst>
          </p:cNvPr>
          <p:cNvSpPr>
            <a:spLocks noGrp="1"/>
          </p:cNvSpPr>
          <p:nvPr>
            <p:ph type="body" idx="16"/>
          </p:nvPr>
        </p:nvSpPr>
        <p:spPr>
          <a:xfrm>
            <a:off x="8165152" y="1561629"/>
            <a:ext cx="3505536" cy="812098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Sisällön paikkamerkki 3">
            <a:extLst>
              <a:ext uri="{FF2B5EF4-FFF2-40B4-BE49-F238E27FC236}">
                <a16:creationId xmlns:a16="http://schemas.microsoft.com/office/drawing/2014/main" id="{2237AAB2-19C4-4E63-AEC1-D8055FC553AA}"/>
              </a:ext>
            </a:extLst>
          </p:cNvPr>
          <p:cNvSpPr>
            <a:spLocks noGrp="1"/>
          </p:cNvSpPr>
          <p:nvPr>
            <p:ph sz="half" idx="17"/>
          </p:nvPr>
        </p:nvSpPr>
        <p:spPr>
          <a:xfrm>
            <a:off x="8165152" y="2451569"/>
            <a:ext cx="3505536" cy="3377392"/>
          </a:xfrm>
        </p:spPr>
        <p:txBody>
          <a:bodyPr anchor="t"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5" name="Päivämäärän paikkamerkki">
            <a:extLst>
              <a:ext uri="{FF2B5EF4-FFF2-40B4-BE49-F238E27FC236}">
                <a16:creationId xmlns:a16="http://schemas.microsoft.com/office/drawing/2014/main" id="{2893ED5E-ABB6-4F54-8AFF-EF28195835C2}"/>
              </a:ext>
            </a:extLst>
          </p:cNvPr>
          <p:cNvSpPr>
            <a:spLocks noGrp="1"/>
          </p:cNvSpPr>
          <p:nvPr>
            <p:ph type="dt" sz="half" idx="12"/>
          </p:nvPr>
        </p:nvSpPr>
        <p:spPr>
          <a:xfrm>
            <a:off x="4295206" y="6144587"/>
            <a:ext cx="977666" cy="365125"/>
          </a:xfrm>
          <a:prstGeom prst="rect">
            <a:avLst/>
          </a:prstGeom>
        </p:spPr>
        <p:txBody>
          <a:bodyPr/>
          <a:lstStyle>
            <a:lvl1pPr algn="r">
              <a:defRPr sz="1200"/>
            </a:lvl1pPr>
          </a:lstStyle>
          <a:p>
            <a:fld id="{76947837-2250-4C6B-B95E-54C3E84FA4CE}" type="datetime1">
              <a:rPr lang="fi-FI" smtClean="0"/>
              <a:pPr/>
              <a:t>6.7.2023</a:t>
            </a:fld>
            <a:endParaRPr lang="en-FI" dirty="0"/>
          </a:p>
        </p:txBody>
      </p:sp>
      <p:sp>
        <p:nvSpPr>
          <p:cNvPr id="13" name="Alatunnisteen paikkamerkki">
            <a:extLst>
              <a:ext uri="{FF2B5EF4-FFF2-40B4-BE49-F238E27FC236}">
                <a16:creationId xmlns:a16="http://schemas.microsoft.com/office/drawing/2014/main" id="{CA4F3142-53C8-4FB2-960B-34E2828B9F6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5376012" y="6024897"/>
            <a:ext cx="5599925" cy="5360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>
                <a:solidFill>
                  <a:schemeClr val="tx2"/>
                </a:solidFill>
              </a:defRPr>
            </a:lvl1pPr>
          </a:lstStyle>
          <a:p>
            <a:r>
              <a:rPr lang="fi-FI"/>
              <a:t>Esitelmän tai/ja puhujan nimi tässä</a:t>
            </a:r>
            <a:endParaRPr lang="en-FI" dirty="0"/>
          </a:p>
        </p:txBody>
      </p:sp>
      <p:sp>
        <p:nvSpPr>
          <p:cNvPr id="14" name="Dian numeron paikkamerkki">
            <a:extLst>
              <a:ext uri="{FF2B5EF4-FFF2-40B4-BE49-F238E27FC236}">
                <a16:creationId xmlns:a16="http://schemas.microsoft.com/office/drawing/2014/main" id="{41B73118-2BEA-4CFF-B3D6-35BA9482B49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00338" y="6108708"/>
            <a:ext cx="5755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/>
                </a:solidFill>
              </a:defRPr>
            </a:lvl1pPr>
          </a:lstStyle>
          <a:p>
            <a:fld id="{49D43B8D-3A48-4AF4-9D47-972388EB9581}" type="slidenum">
              <a:rPr lang="en-FI" smtClean="0"/>
              <a:pPr/>
              <a:t>‹#›</a:t>
            </a:fld>
            <a:endParaRPr lang="en-FI" dirty="0"/>
          </a:p>
        </p:txBody>
      </p:sp>
    </p:spTree>
    <p:extLst>
      <p:ext uri="{BB962C8B-B14F-4D97-AF65-F5344CB8AC3E}">
        <p14:creationId xmlns:p14="http://schemas.microsoft.com/office/powerpoint/2010/main" val="40327260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lmen vertailu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Otsikon paikkamerkki">
            <a:extLst>
              <a:ext uri="{FF2B5EF4-FFF2-40B4-BE49-F238E27FC236}">
                <a16:creationId xmlns:a16="http://schemas.microsoft.com/office/drawing/2014/main" id="{17BEFD64-3CA9-4993-B9CC-0F377EEA00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092" y="549048"/>
            <a:ext cx="11099815" cy="13073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FI" dirty="0"/>
          </a:p>
        </p:txBody>
      </p:sp>
      <p:sp>
        <p:nvSpPr>
          <p:cNvPr id="3" name="Tekstin paikkamerkki 1">
            <a:extLst>
              <a:ext uri="{FF2B5EF4-FFF2-40B4-BE49-F238E27FC236}">
                <a16:creationId xmlns:a16="http://schemas.microsoft.com/office/drawing/2014/main" id="{E13078C9-677C-4833-A29D-69C1286A54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76092" y="4448983"/>
            <a:ext cx="3599940" cy="1307365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Sisällön paikkamerkki 1">
            <a:extLst>
              <a:ext uri="{FF2B5EF4-FFF2-40B4-BE49-F238E27FC236}">
                <a16:creationId xmlns:a16="http://schemas.microsoft.com/office/drawing/2014/main" id="{BE11A725-224E-41FF-A9FB-22FA0333C6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76094" y="2049023"/>
            <a:ext cx="3599938" cy="2222024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8" name="Tekstin paikkamerkki 2">
            <a:extLst>
              <a:ext uri="{FF2B5EF4-FFF2-40B4-BE49-F238E27FC236}">
                <a16:creationId xmlns:a16="http://schemas.microsoft.com/office/drawing/2014/main" id="{B6B5310B-59C9-4DAC-96DB-D9D8B7E48ECC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4326029" y="4448982"/>
            <a:ext cx="3599940" cy="1307365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Sisällön paikkamerkki 2">
            <a:extLst>
              <a:ext uri="{FF2B5EF4-FFF2-40B4-BE49-F238E27FC236}">
                <a16:creationId xmlns:a16="http://schemas.microsoft.com/office/drawing/2014/main" id="{2A576C74-4B66-4C5E-ABC9-127B97F6CFE2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4330431" y="2049023"/>
            <a:ext cx="3599938" cy="2222024"/>
          </a:xfrm>
        </p:spPr>
        <p:txBody>
          <a:bodyPr anchor="t"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9" name="Tekstin paikkamerkki 3">
            <a:extLst>
              <a:ext uri="{FF2B5EF4-FFF2-40B4-BE49-F238E27FC236}">
                <a16:creationId xmlns:a16="http://schemas.microsoft.com/office/drawing/2014/main" id="{7E59121B-A10E-432F-BF43-F62E5FF99752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8075966" y="4448982"/>
            <a:ext cx="3599940" cy="1307365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1" name="Sisällön paikkamerkki 3">
            <a:extLst>
              <a:ext uri="{FF2B5EF4-FFF2-40B4-BE49-F238E27FC236}">
                <a16:creationId xmlns:a16="http://schemas.microsoft.com/office/drawing/2014/main" id="{DD35D1F0-5F3C-422B-A821-7996A3657F7B}"/>
              </a:ext>
            </a:extLst>
          </p:cNvPr>
          <p:cNvSpPr>
            <a:spLocks noGrp="1"/>
          </p:cNvSpPr>
          <p:nvPr>
            <p:ph sz="half" idx="16"/>
          </p:nvPr>
        </p:nvSpPr>
        <p:spPr>
          <a:xfrm>
            <a:off x="8075968" y="2049924"/>
            <a:ext cx="3599938" cy="2219063"/>
          </a:xfrm>
        </p:spPr>
        <p:txBody>
          <a:bodyPr anchor="t"/>
          <a:lstStyle>
            <a:lvl1pPr marL="0" indent="0">
              <a:buNone/>
              <a:defRPr sz="1800"/>
            </a:lvl1pPr>
            <a:lvl2pPr>
              <a:defRPr sz="1600"/>
            </a:lvl2pPr>
            <a:lvl3pPr>
              <a:defRPr sz="1400"/>
            </a:lvl3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5" name="Päivämäärän paikkamerkki">
            <a:extLst>
              <a:ext uri="{FF2B5EF4-FFF2-40B4-BE49-F238E27FC236}">
                <a16:creationId xmlns:a16="http://schemas.microsoft.com/office/drawing/2014/main" id="{2893ED5E-ABB6-4F54-8AFF-EF28195835C2}"/>
              </a:ext>
            </a:extLst>
          </p:cNvPr>
          <p:cNvSpPr>
            <a:spLocks noGrp="1"/>
          </p:cNvSpPr>
          <p:nvPr>
            <p:ph type="dt" sz="half" idx="12"/>
          </p:nvPr>
        </p:nvSpPr>
        <p:spPr>
          <a:xfrm>
            <a:off x="3876037" y="6144587"/>
            <a:ext cx="1396835" cy="365125"/>
          </a:xfrm>
          <a:prstGeom prst="rect">
            <a:avLst/>
          </a:prstGeom>
        </p:spPr>
        <p:txBody>
          <a:bodyPr/>
          <a:lstStyle>
            <a:lvl1pPr algn="r">
              <a:defRPr sz="1200"/>
            </a:lvl1pPr>
          </a:lstStyle>
          <a:p>
            <a:fld id="{76947837-2250-4C6B-B95E-54C3E84FA4CE}" type="datetime1">
              <a:rPr lang="fi-FI" smtClean="0"/>
              <a:pPr/>
              <a:t>6.7.2023</a:t>
            </a:fld>
            <a:endParaRPr lang="en-FI" dirty="0"/>
          </a:p>
        </p:txBody>
      </p:sp>
      <p:sp>
        <p:nvSpPr>
          <p:cNvPr id="13" name="Alatunnisteen paikkamerkki">
            <a:extLst>
              <a:ext uri="{FF2B5EF4-FFF2-40B4-BE49-F238E27FC236}">
                <a16:creationId xmlns:a16="http://schemas.microsoft.com/office/drawing/2014/main" id="{CA4F3142-53C8-4FB2-960B-34E2828B9F6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5376012" y="6024897"/>
            <a:ext cx="5599925" cy="5360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>
                <a:solidFill>
                  <a:schemeClr val="tx2"/>
                </a:solidFill>
              </a:defRPr>
            </a:lvl1pPr>
          </a:lstStyle>
          <a:p>
            <a:r>
              <a:rPr lang="fi-FI"/>
              <a:t>Esitelmän tai/ja puhujan nimi tässä</a:t>
            </a:r>
            <a:endParaRPr lang="en-FI" dirty="0"/>
          </a:p>
        </p:txBody>
      </p:sp>
      <p:sp>
        <p:nvSpPr>
          <p:cNvPr id="14" name="Dian numeron paikkamerkki">
            <a:extLst>
              <a:ext uri="{FF2B5EF4-FFF2-40B4-BE49-F238E27FC236}">
                <a16:creationId xmlns:a16="http://schemas.microsoft.com/office/drawing/2014/main" id="{41B73118-2BEA-4CFF-B3D6-35BA9482B49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00338" y="6108708"/>
            <a:ext cx="5755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/>
                </a:solidFill>
              </a:defRPr>
            </a:lvl1pPr>
          </a:lstStyle>
          <a:p>
            <a:fld id="{49D43B8D-3A48-4AF4-9D47-972388EB9581}" type="slidenum">
              <a:rPr lang="en-FI" smtClean="0"/>
              <a:pPr/>
              <a:t>‹#›</a:t>
            </a:fld>
            <a:endParaRPr lang="en-FI" dirty="0"/>
          </a:p>
        </p:txBody>
      </p:sp>
    </p:spTree>
    <p:extLst>
      <p:ext uri="{BB962C8B-B14F-4D97-AF65-F5344CB8AC3E}">
        <p14:creationId xmlns:p14="http://schemas.microsoft.com/office/powerpoint/2010/main" val="9152532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lmen vertailu joista ensimmäinen korostettu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Otsikon paikkamerkki">
            <a:extLst>
              <a:ext uri="{FF2B5EF4-FFF2-40B4-BE49-F238E27FC236}">
                <a16:creationId xmlns:a16="http://schemas.microsoft.com/office/drawing/2014/main" id="{17BEFD64-3CA9-4993-B9CC-0F377EEA00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15211" y="549048"/>
            <a:ext cx="7260695" cy="71666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r">
              <a:lnSpc>
                <a:spcPct val="120000"/>
              </a:lnSpc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FI" dirty="0"/>
          </a:p>
        </p:txBody>
      </p:sp>
      <p:sp>
        <p:nvSpPr>
          <p:cNvPr id="17" name="Suorakulmio" descr="Korostettu suorakulmio, jonka sisällä on ensimmäisen palstan alaotsikko ja otsikko.">
            <a:extLst>
              <a:ext uri="{FF2B5EF4-FFF2-40B4-BE49-F238E27FC236}">
                <a16:creationId xmlns:a16="http://schemas.microsoft.com/office/drawing/2014/main" id="{87E4D8B6-839D-4DDF-A66E-F133FED58A6B}"/>
              </a:ext>
            </a:extLst>
          </p:cNvPr>
          <p:cNvSpPr/>
          <p:nvPr userDrawn="1"/>
        </p:nvSpPr>
        <p:spPr>
          <a:xfrm>
            <a:off x="0" y="1"/>
            <a:ext cx="4170805" cy="685799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bg2"/>
              </a:solidFill>
            </a:endParaRPr>
          </a:p>
        </p:txBody>
      </p:sp>
      <p:sp>
        <p:nvSpPr>
          <p:cNvPr id="27" name="Tekstin paikkamerkki 1">
            <a:extLst>
              <a:ext uri="{FF2B5EF4-FFF2-40B4-BE49-F238E27FC236}">
                <a16:creationId xmlns:a16="http://schemas.microsoft.com/office/drawing/2014/main" id="{15FAD11C-9B2F-4607-AD14-247E2ED04BE8}"/>
              </a:ext>
            </a:extLst>
          </p:cNvPr>
          <p:cNvSpPr>
            <a:spLocks noGrp="1"/>
          </p:cNvSpPr>
          <p:nvPr>
            <p:ph type="body" idx="18"/>
          </p:nvPr>
        </p:nvSpPr>
        <p:spPr>
          <a:xfrm>
            <a:off x="521312" y="1537378"/>
            <a:ext cx="3505536" cy="815425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1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8" name="Sisällön paikkamerkki 1">
            <a:extLst>
              <a:ext uri="{FF2B5EF4-FFF2-40B4-BE49-F238E27FC236}">
                <a16:creationId xmlns:a16="http://schemas.microsoft.com/office/drawing/2014/main" id="{DE500F0C-416B-40D3-8489-14A440A04D4B}"/>
              </a:ext>
            </a:extLst>
          </p:cNvPr>
          <p:cNvSpPr>
            <a:spLocks noGrp="1"/>
          </p:cNvSpPr>
          <p:nvPr>
            <p:ph sz="half" idx="19"/>
          </p:nvPr>
        </p:nvSpPr>
        <p:spPr>
          <a:xfrm>
            <a:off x="521312" y="2451571"/>
            <a:ext cx="3505536" cy="3377390"/>
          </a:xfrm>
        </p:spPr>
        <p:txBody>
          <a:bodyPr anchor="t"/>
          <a:lstStyle>
            <a:lvl1pPr>
              <a:defRPr sz="1800">
                <a:solidFill>
                  <a:schemeClr val="bg2"/>
                </a:solidFill>
              </a:defRPr>
            </a:lvl1pPr>
            <a:lvl2pPr>
              <a:defRPr sz="1600">
                <a:solidFill>
                  <a:schemeClr val="bg2"/>
                </a:solidFill>
              </a:defRPr>
            </a:lvl2pPr>
            <a:lvl3pPr>
              <a:defRPr sz="1400">
                <a:solidFill>
                  <a:schemeClr val="bg2"/>
                </a:solidFill>
              </a:defRPr>
            </a:lvl3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8" name="Tekstin paikkamerkki 2">
            <a:extLst>
              <a:ext uri="{FF2B5EF4-FFF2-40B4-BE49-F238E27FC236}">
                <a16:creationId xmlns:a16="http://schemas.microsoft.com/office/drawing/2014/main" id="{B6B5310B-59C9-4DAC-96DB-D9D8B7E48ECC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4343232" y="1561630"/>
            <a:ext cx="3505536" cy="81209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Sisällön paikkamerkki 2">
            <a:extLst>
              <a:ext uri="{FF2B5EF4-FFF2-40B4-BE49-F238E27FC236}">
                <a16:creationId xmlns:a16="http://schemas.microsoft.com/office/drawing/2014/main" id="{2A576C74-4B66-4C5E-ABC9-127B97F6CFE2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4343232" y="2451570"/>
            <a:ext cx="3505536" cy="3377391"/>
          </a:xfrm>
        </p:spPr>
        <p:txBody>
          <a:bodyPr anchor="t"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25" name="Tekstin paikkamerkki 3">
            <a:extLst>
              <a:ext uri="{FF2B5EF4-FFF2-40B4-BE49-F238E27FC236}">
                <a16:creationId xmlns:a16="http://schemas.microsoft.com/office/drawing/2014/main" id="{562E3440-F627-4482-94D2-67C87535EF69}"/>
              </a:ext>
            </a:extLst>
          </p:cNvPr>
          <p:cNvSpPr>
            <a:spLocks noGrp="1"/>
          </p:cNvSpPr>
          <p:nvPr>
            <p:ph type="body" idx="16"/>
          </p:nvPr>
        </p:nvSpPr>
        <p:spPr>
          <a:xfrm>
            <a:off x="8165152" y="1561629"/>
            <a:ext cx="3505536" cy="812098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Sisällön paikkamerkki 3">
            <a:extLst>
              <a:ext uri="{FF2B5EF4-FFF2-40B4-BE49-F238E27FC236}">
                <a16:creationId xmlns:a16="http://schemas.microsoft.com/office/drawing/2014/main" id="{2237AAB2-19C4-4E63-AEC1-D8055FC553AA}"/>
              </a:ext>
            </a:extLst>
          </p:cNvPr>
          <p:cNvSpPr>
            <a:spLocks noGrp="1"/>
          </p:cNvSpPr>
          <p:nvPr>
            <p:ph sz="half" idx="17"/>
          </p:nvPr>
        </p:nvSpPr>
        <p:spPr>
          <a:xfrm>
            <a:off x="8165152" y="2451568"/>
            <a:ext cx="3505536" cy="3377391"/>
          </a:xfrm>
        </p:spPr>
        <p:txBody>
          <a:bodyPr anchor="t"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pic>
        <p:nvPicPr>
          <p:cNvPr id="24" name="Kielibuustin logo">
            <a:extLst>
              <a:ext uri="{FF2B5EF4-FFF2-40B4-BE49-F238E27FC236}">
                <a16:creationId xmlns:a16="http://schemas.microsoft.com/office/drawing/2014/main" id="{7B88969D-D281-4178-B8A4-D9BEC9B574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885" y="6021570"/>
            <a:ext cx="1559977" cy="539402"/>
          </a:xfrm>
          <a:prstGeom prst="rect">
            <a:avLst/>
          </a:prstGeom>
        </p:spPr>
      </p:pic>
      <p:sp>
        <p:nvSpPr>
          <p:cNvPr id="15" name="Päivämäärän paikkamerkki">
            <a:extLst>
              <a:ext uri="{FF2B5EF4-FFF2-40B4-BE49-F238E27FC236}">
                <a16:creationId xmlns:a16="http://schemas.microsoft.com/office/drawing/2014/main" id="{2893ED5E-ABB6-4F54-8AFF-EF28195835C2}"/>
              </a:ext>
            </a:extLst>
          </p:cNvPr>
          <p:cNvSpPr>
            <a:spLocks noGrp="1"/>
          </p:cNvSpPr>
          <p:nvPr>
            <p:ph type="dt" sz="half" idx="12"/>
          </p:nvPr>
        </p:nvSpPr>
        <p:spPr>
          <a:xfrm>
            <a:off x="4295206" y="6144587"/>
            <a:ext cx="977666" cy="365125"/>
          </a:xfrm>
          <a:prstGeom prst="rect">
            <a:avLst/>
          </a:prstGeom>
        </p:spPr>
        <p:txBody>
          <a:bodyPr/>
          <a:lstStyle>
            <a:lvl1pPr algn="r">
              <a:defRPr sz="1200"/>
            </a:lvl1pPr>
          </a:lstStyle>
          <a:p>
            <a:fld id="{76947837-2250-4C6B-B95E-54C3E84FA4CE}" type="datetime1">
              <a:rPr lang="fi-FI" smtClean="0"/>
              <a:pPr/>
              <a:t>6.7.2023</a:t>
            </a:fld>
            <a:endParaRPr lang="en-FI" dirty="0"/>
          </a:p>
        </p:txBody>
      </p:sp>
      <p:sp>
        <p:nvSpPr>
          <p:cNvPr id="13" name="Alatunnisteen paikkamerkki">
            <a:extLst>
              <a:ext uri="{FF2B5EF4-FFF2-40B4-BE49-F238E27FC236}">
                <a16:creationId xmlns:a16="http://schemas.microsoft.com/office/drawing/2014/main" id="{CA4F3142-53C8-4FB2-960B-34E2828B9F6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5376012" y="6024897"/>
            <a:ext cx="5599925" cy="5360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>
                <a:solidFill>
                  <a:schemeClr val="tx2"/>
                </a:solidFill>
              </a:defRPr>
            </a:lvl1pPr>
          </a:lstStyle>
          <a:p>
            <a:r>
              <a:rPr lang="fi-FI"/>
              <a:t>Esitelmän tai/ja puhujan nimi tässä</a:t>
            </a:r>
            <a:endParaRPr lang="en-FI" dirty="0"/>
          </a:p>
        </p:txBody>
      </p:sp>
      <p:sp>
        <p:nvSpPr>
          <p:cNvPr id="14" name="Dian numeron paikkamerkki">
            <a:extLst>
              <a:ext uri="{FF2B5EF4-FFF2-40B4-BE49-F238E27FC236}">
                <a16:creationId xmlns:a16="http://schemas.microsoft.com/office/drawing/2014/main" id="{41B73118-2BEA-4CFF-B3D6-35BA9482B49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00338" y="6108708"/>
            <a:ext cx="5755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/>
                </a:solidFill>
              </a:defRPr>
            </a:lvl1pPr>
          </a:lstStyle>
          <a:p>
            <a:fld id="{49D43B8D-3A48-4AF4-9D47-972388EB9581}" type="slidenum">
              <a:rPr lang="en-FI" smtClean="0"/>
              <a:pPr/>
              <a:t>‹#›</a:t>
            </a:fld>
            <a:endParaRPr lang="en-FI" dirty="0"/>
          </a:p>
        </p:txBody>
      </p:sp>
    </p:spTree>
    <p:extLst>
      <p:ext uri="{BB962C8B-B14F-4D97-AF65-F5344CB8AC3E}">
        <p14:creationId xmlns:p14="http://schemas.microsoft.com/office/powerpoint/2010/main" val="5996178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lmen vertailu joista ensimmäiset kaksi korostettu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uorakulmio" descr="Korostettu suorakulmio, jonka sisällä on ensimmäisen ja toisen palstan alaotsikko ja otsikko.">
            <a:extLst>
              <a:ext uri="{FF2B5EF4-FFF2-40B4-BE49-F238E27FC236}">
                <a16:creationId xmlns:a16="http://schemas.microsoft.com/office/drawing/2014/main" id="{87E4D8B6-839D-4DDF-A66E-F133FED58A6B}"/>
              </a:ext>
            </a:extLst>
          </p:cNvPr>
          <p:cNvSpPr>
            <a:spLocks/>
          </p:cNvSpPr>
          <p:nvPr userDrawn="1"/>
        </p:nvSpPr>
        <p:spPr>
          <a:xfrm>
            <a:off x="1" y="1"/>
            <a:ext cx="7920748" cy="685799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bg2"/>
              </a:solidFill>
            </a:endParaRPr>
          </a:p>
        </p:txBody>
      </p:sp>
      <p:sp>
        <p:nvSpPr>
          <p:cNvPr id="16" name="Otsikon paikkamerkki">
            <a:extLst>
              <a:ext uri="{FF2B5EF4-FFF2-40B4-BE49-F238E27FC236}">
                <a16:creationId xmlns:a16="http://schemas.microsoft.com/office/drawing/2014/main" id="{17BEFD64-3CA9-4993-B9CC-0F377EEA00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313" y="549048"/>
            <a:ext cx="7327455" cy="71666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>
              <a:lnSpc>
                <a:spcPct val="120000"/>
              </a:lnSpc>
              <a:defRPr sz="240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FI" dirty="0"/>
          </a:p>
        </p:txBody>
      </p:sp>
      <p:sp>
        <p:nvSpPr>
          <p:cNvPr id="27" name="Tekstin paikkamerkki 1">
            <a:extLst>
              <a:ext uri="{FF2B5EF4-FFF2-40B4-BE49-F238E27FC236}">
                <a16:creationId xmlns:a16="http://schemas.microsoft.com/office/drawing/2014/main" id="{15FAD11C-9B2F-4607-AD14-247E2ED04BE8}"/>
              </a:ext>
            </a:extLst>
          </p:cNvPr>
          <p:cNvSpPr>
            <a:spLocks noGrp="1"/>
          </p:cNvSpPr>
          <p:nvPr>
            <p:ph type="body" idx="18"/>
          </p:nvPr>
        </p:nvSpPr>
        <p:spPr>
          <a:xfrm>
            <a:off x="521312" y="1537378"/>
            <a:ext cx="3505536" cy="815425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1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8" name="Sisällön paikkamerkki 1">
            <a:extLst>
              <a:ext uri="{FF2B5EF4-FFF2-40B4-BE49-F238E27FC236}">
                <a16:creationId xmlns:a16="http://schemas.microsoft.com/office/drawing/2014/main" id="{DE500F0C-416B-40D3-8489-14A440A04D4B}"/>
              </a:ext>
            </a:extLst>
          </p:cNvPr>
          <p:cNvSpPr>
            <a:spLocks noGrp="1"/>
          </p:cNvSpPr>
          <p:nvPr>
            <p:ph sz="half" idx="19"/>
          </p:nvPr>
        </p:nvSpPr>
        <p:spPr>
          <a:xfrm>
            <a:off x="521312" y="2451571"/>
            <a:ext cx="3505536" cy="3377390"/>
          </a:xfrm>
        </p:spPr>
        <p:txBody>
          <a:bodyPr anchor="t"/>
          <a:lstStyle>
            <a:lvl1pPr>
              <a:defRPr sz="1800">
                <a:solidFill>
                  <a:schemeClr val="bg2"/>
                </a:solidFill>
              </a:defRPr>
            </a:lvl1pPr>
            <a:lvl2pPr>
              <a:defRPr sz="1600">
                <a:solidFill>
                  <a:schemeClr val="bg2"/>
                </a:solidFill>
              </a:defRPr>
            </a:lvl2pPr>
            <a:lvl3pPr>
              <a:defRPr sz="1400">
                <a:solidFill>
                  <a:schemeClr val="bg2"/>
                </a:solidFill>
              </a:defRPr>
            </a:lvl3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8" name="Tekstin paikkamerkki 2">
            <a:extLst>
              <a:ext uri="{FF2B5EF4-FFF2-40B4-BE49-F238E27FC236}">
                <a16:creationId xmlns:a16="http://schemas.microsoft.com/office/drawing/2014/main" id="{B6B5310B-59C9-4DAC-96DB-D9D8B7E48ECC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4343232" y="1561629"/>
            <a:ext cx="3505536" cy="81209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1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Sisällön paikkamerkki 2">
            <a:extLst>
              <a:ext uri="{FF2B5EF4-FFF2-40B4-BE49-F238E27FC236}">
                <a16:creationId xmlns:a16="http://schemas.microsoft.com/office/drawing/2014/main" id="{2A576C74-4B66-4C5E-ABC9-127B97F6CFE2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4343232" y="2451569"/>
            <a:ext cx="3505536" cy="3377391"/>
          </a:xfrm>
        </p:spPr>
        <p:txBody>
          <a:bodyPr anchor="t"/>
          <a:lstStyle>
            <a:lvl1pPr>
              <a:defRPr sz="1800">
                <a:solidFill>
                  <a:schemeClr val="bg2"/>
                </a:solidFill>
              </a:defRPr>
            </a:lvl1pPr>
            <a:lvl2pPr>
              <a:defRPr sz="1600">
                <a:solidFill>
                  <a:schemeClr val="bg2"/>
                </a:solidFill>
              </a:defRPr>
            </a:lvl2pPr>
            <a:lvl3pPr>
              <a:defRPr sz="1400">
                <a:solidFill>
                  <a:schemeClr val="bg2"/>
                </a:solidFill>
              </a:defRPr>
            </a:lvl3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25" name="Tekstin paikkamerkki 3">
            <a:extLst>
              <a:ext uri="{FF2B5EF4-FFF2-40B4-BE49-F238E27FC236}">
                <a16:creationId xmlns:a16="http://schemas.microsoft.com/office/drawing/2014/main" id="{562E3440-F627-4482-94D2-67C87535EF69}"/>
              </a:ext>
            </a:extLst>
          </p:cNvPr>
          <p:cNvSpPr>
            <a:spLocks noGrp="1"/>
          </p:cNvSpPr>
          <p:nvPr>
            <p:ph type="body" idx="16"/>
          </p:nvPr>
        </p:nvSpPr>
        <p:spPr>
          <a:xfrm>
            <a:off x="8165152" y="1561629"/>
            <a:ext cx="3505536" cy="812098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Sisällön paikkamerkki 3">
            <a:extLst>
              <a:ext uri="{FF2B5EF4-FFF2-40B4-BE49-F238E27FC236}">
                <a16:creationId xmlns:a16="http://schemas.microsoft.com/office/drawing/2014/main" id="{2237AAB2-19C4-4E63-AEC1-D8055FC553AA}"/>
              </a:ext>
            </a:extLst>
          </p:cNvPr>
          <p:cNvSpPr>
            <a:spLocks noGrp="1"/>
          </p:cNvSpPr>
          <p:nvPr>
            <p:ph sz="half" idx="17"/>
          </p:nvPr>
        </p:nvSpPr>
        <p:spPr>
          <a:xfrm>
            <a:off x="8165152" y="2451569"/>
            <a:ext cx="3505536" cy="3377391"/>
          </a:xfrm>
        </p:spPr>
        <p:txBody>
          <a:bodyPr anchor="t"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pic>
        <p:nvPicPr>
          <p:cNvPr id="24" name="Kielibuustin logo">
            <a:extLst>
              <a:ext uri="{FF2B5EF4-FFF2-40B4-BE49-F238E27FC236}">
                <a16:creationId xmlns:a16="http://schemas.microsoft.com/office/drawing/2014/main" id="{7B88969D-D281-4178-B8A4-D9BEC9B574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885" y="6021570"/>
            <a:ext cx="1559977" cy="539402"/>
          </a:xfrm>
          <a:prstGeom prst="rect">
            <a:avLst/>
          </a:prstGeom>
        </p:spPr>
      </p:pic>
      <p:sp>
        <p:nvSpPr>
          <p:cNvPr id="15" name="Päivämäärän paikkamerkki">
            <a:extLst>
              <a:ext uri="{FF2B5EF4-FFF2-40B4-BE49-F238E27FC236}">
                <a16:creationId xmlns:a16="http://schemas.microsoft.com/office/drawing/2014/main" id="{2893ED5E-ABB6-4F54-8AFF-EF28195835C2}"/>
              </a:ext>
            </a:extLst>
          </p:cNvPr>
          <p:cNvSpPr>
            <a:spLocks noGrp="1"/>
          </p:cNvSpPr>
          <p:nvPr>
            <p:ph type="dt" sz="half" idx="12"/>
          </p:nvPr>
        </p:nvSpPr>
        <p:spPr>
          <a:xfrm>
            <a:off x="6215998" y="6148304"/>
            <a:ext cx="1396835" cy="365125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fld id="{76947837-2250-4C6B-B95E-54C3E84FA4CE}" type="datetime1">
              <a:rPr lang="fi-FI" smtClean="0"/>
              <a:pPr/>
              <a:t>6.7.2023</a:t>
            </a:fld>
            <a:endParaRPr lang="en-FI" dirty="0"/>
          </a:p>
        </p:txBody>
      </p:sp>
      <p:sp>
        <p:nvSpPr>
          <p:cNvPr id="13" name="Alatunnisteen paikkamerkki">
            <a:extLst>
              <a:ext uri="{FF2B5EF4-FFF2-40B4-BE49-F238E27FC236}">
                <a16:creationId xmlns:a16="http://schemas.microsoft.com/office/drawing/2014/main" id="{CA4F3142-53C8-4FB2-960B-34E2828B9F6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165152" y="6024897"/>
            <a:ext cx="2810785" cy="5360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>
                <a:solidFill>
                  <a:schemeClr val="tx2"/>
                </a:solidFill>
              </a:defRPr>
            </a:lvl1pPr>
          </a:lstStyle>
          <a:p>
            <a:r>
              <a:rPr lang="fi-FI"/>
              <a:t>Esitelmän tai/ja puhujan nimi tässä</a:t>
            </a:r>
            <a:endParaRPr lang="en-FI" dirty="0"/>
          </a:p>
        </p:txBody>
      </p:sp>
      <p:sp>
        <p:nvSpPr>
          <p:cNvPr id="14" name="Dian numeron paikkamerkki">
            <a:extLst>
              <a:ext uri="{FF2B5EF4-FFF2-40B4-BE49-F238E27FC236}">
                <a16:creationId xmlns:a16="http://schemas.microsoft.com/office/drawing/2014/main" id="{41B73118-2BEA-4CFF-B3D6-35BA9482B49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00338" y="6108708"/>
            <a:ext cx="5755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/>
                </a:solidFill>
              </a:defRPr>
            </a:lvl1pPr>
          </a:lstStyle>
          <a:p>
            <a:fld id="{49D43B8D-3A48-4AF4-9D47-972388EB9581}" type="slidenum">
              <a:rPr lang="en-FI" smtClean="0"/>
              <a:pPr/>
              <a:t>‹#›</a:t>
            </a:fld>
            <a:endParaRPr lang="en-FI" dirty="0"/>
          </a:p>
        </p:txBody>
      </p:sp>
    </p:spTree>
    <p:extLst>
      <p:ext uri="{BB962C8B-B14F-4D97-AF65-F5344CB8AC3E}">
        <p14:creationId xmlns:p14="http://schemas.microsoft.com/office/powerpoint/2010/main" val="17351604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">
            <a:extLst>
              <a:ext uri="{FF2B5EF4-FFF2-40B4-BE49-F238E27FC236}">
                <a16:creationId xmlns:a16="http://schemas.microsoft.com/office/drawing/2014/main" id="{2A648795-25F9-4019-90E7-4AE8CE30D1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FI"/>
          </a:p>
        </p:txBody>
      </p:sp>
      <p:sp>
        <p:nvSpPr>
          <p:cNvPr id="6" name="Päivämäärän paikkamerkki">
            <a:extLst>
              <a:ext uri="{FF2B5EF4-FFF2-40B4-BE49-F238E27FC236}">
                <a16:creationId xmlns:a16="http://schemas.microsoft.com/office/drawing/2014/main" id="{2644E7AC-603B-4D4F-BBAC-D91E7535F8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76037" y="6144587"/>
            <a:ext cx="1396835" cy="365125"/>
          </a:xfrm>
          <a:prstGeom prst="rect">
            <a:avLst/>
          </a:prstGeom>
        </p:spPr>
        <p:txBody>
          <a:bodyPr/>
          <a:lstStyle>
            <a:lvl1pPr algn="r">
              <a:defRPr sz="1200"/>
            </a:lvl1pPr>
          </a:lstStyle>
          <a:p>
            <a:fld id="{76947837-2250-4C6B-B95E-54C3E84FA4CE}" type="datetime1">
              <a:rPr lang="fi-FI" smtClean="0"/>
              <a:pPr/>
              <a:t>6.7.2023</a:t>
            </a:fld>
            <a:endParaRPr lang="en-FI" dirty="0"/>
          </a:p>
        </p:txBody>
      </p:sp>
      <p:sp>
        <p:nvSpPr>
          <p:cNvPr id="7" name="Alatunnisteen paikkamerkki">
            <a:extLst>
              <a:ext uri="{FF2B5EF4-FFF2-40B4-BE49-F238E27FC236}">
                <a16:creationId xmlns:a16="http://schemas.microsoft.com/office/drawing/2014/main" id="{F82E19E8-9AFE-4178-B1F3-4D17E21F98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76012" y="6024897"/>
            <a:ext cx="5599925" cy="5360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fi-FI"/>
              <a:t>Esitelmän tai/ja puhujan nimi tässä</a:t>
            </a:r>
            <a:endParaRPr lang="en-FI" dirty="0"/>
          </a:p>
        </p:txBody>
      </p:sp>
      <p:sp>
        <p:nvSpPr>
          <p:cNvPr id="8" name="Dian numeron paikkamerkki">
            <a:extLst>
              <a:ext uri="{FF2B5EF4-FFF2-40B4-BE49-F238E27FC236}">
                <a16:creationId xmlns:a16="http://schemas.microsoft.com/office/drawing/2014/main" id="{13D8283B-D356-42E7-A823-E6C19F41F2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00338" y="6108708"/>
            <a:ext cx="5755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/>
                </a:solidFill>
              </a:defRPr>
            </a:lvl1pPr>
          </a:lstStyle>
          <a:p>
            <a:fld id="{49D43B8D-3A48-4AF4-9D47-972388EB9581}" type="slidenum">
              <a:rPr lang="en-FI" smtClean="0"/>
              <a:pPr/>
              <a:t>‹#›</a:t>
            </a:fld>
            <a:endParaRPr lang="en-FI" dirty="0"/>
          </a:p>
        </p:txBody>
      </p:sp>
    </p:spTree>
    <p:extLst>
      <p:ext uri="{BB962C8B-B14F-4D97-AF65-F5344CB8AC3E}">
        <p14:creationId xmlns:p14="http://schemas.microsoft.com/office/powerpoint/2010/main" val="3590822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äivämäärän paikkamerkki">
            <a:extLst>
              <a:ext uri="{FF2B5EF4-FFF2-40B4-BE49-F238E27FC236}">
                <a16:creationId xmlns:a16="http://schemas.microsoft.com/office/drawing/2014/main" id="{2DB17A22-5C30-4DF6-AA17-A32AEF780A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76037" y="6144587"/>
            <a:ext cx="1396835" cy="365125"/>
          </a:xfrm>
          <a:prstGeom prst="rect">
            <a:avLst/>
          </a:prstGeom>
        </p:spPr>
        <p:txBody>
          <a:bodyPr/>
          <a:lstStyle>
            <a:lvl1pPr algn="r">
              <a:defRPr sz="1200"/>
            </a:lvl1pPr>
          </a:lstStyle>
          <a:p>
            <a:fld id="{76947837-2250-4C6B-B95E-54C3E84FA4CE}" type="datetime1">
              <a:rPr lang="fi-FI" smtClean="0"/>
              <a:pPr/>
              <a:t>6.7.2023</a:t>
            </a:fld>
            <a:endParaRPr lang="en-FI" dirty="0"/>
          </a:p>
        </p:txBody>
      </p:sp>
      <p:sp>
        <p:nvSpPr>
          <p:cNvPr id="6" name="Alatunnisteen paikkamerkki">
            <a:extLst>
              <a:ext uri="{FF2B5EF4-FFF2-40B4-BE49-F238E27FC236}">
                <a16:creationId xmlns:a16="http://schemas.microsoft.com/office/drawing/2014/main" id="{061080B5-29DD-4AC7-90AE-C709C34782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76012" y="6024897"/>
            <a:ext cx="5599925" cy="5360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fi-FI"/>
              <a:t>Esitelmän tai/ja puhujan nimi tässä</a:t>
            </a:r>
            <a:endParaRPr lang="en-FI" dirty="0"/>
          </a:p>
        </p:txBody>
      </p:sp>
      <p:sp>
        <p:nvSpPr>
          <p:cNvPr id="7" name="Dian numeron paikkamerkki">
            <a:extLst>
              <a:ext uri="{FF2B5EF4-FFF2-40B4-BE49-F238E27FC236}">
                <a16:creationId xmlns:a16="http://schemas.microsoft.com/office/drawing/2014/main" id="{5FF5F7EB-5A40-40D7-9EDC-4AB08A0657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00338" y="6108708"/>
            <a:ext cx="5755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/>
                </a:solidFill>
              </a:defRPr>
            </a:lvl1pPr>
          </a:lstStyle>
          <a:p>
            <a:fld id="{49D43B8D-3A48-4AF4-9D47-972388EB9581}" type="slidenum">
              <a:rPr lang="en-FI" smtClean="0"/>
              <a:pPr/>
              <a:t>‹#›</a:t>
            </a:fld>
            <a:endParaRPr lang="en-FI" dirty="0"/>
          </a:p>
        </p:txBody>
      </p:sp>
    </p:spTree>
    <p:extLst>
      <p:ext uri="{BB962C8B-B14F-4D97-AF65-F5344CB8AC3E}">
        <p14:creationId xmlns:p14="http://schemas.microsoft.com/office/powerpoint/2010/main" val="10066056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 alaotsikon kanss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">
            <a:extLst>
              <a:ext uri="{FF2B5EF4-FFF2-40B4-BE49-F238E27FC236}">
                <a16:creationId xmlns:a16="http://schemas.microsoft.com/office/drawing/2014/main" id="{8CFA01DD-11B1-4736-A453-65ADD63CF6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445917"/>
            <a:ext cx="9144000" cy="2727550"/>
          </a:xfrm>
        </p:spPr>
        <p:txBody>
          <a:bodyPr anchor="ctr">
            <a:normAutofit/>
          </a:bodyPr>
          <a:lstStyle>
            <a:lvl1pPr algn="ctr">
              <a:lnSpc>
                <a:spcPct val="120000"/>
              </a:lnSpc>
              <a:defRPr sz="4400"/>
            </a:lvl1pPr>
          </a:lstStyle>
          <a:p>
            <a:r>
              <a:rPr lang="en-US"/>
              <a:t>Click to edit Master title style</a:t>
            </a:r>
            <a:endParaRPr lang="en-FI" dirty="0"/>
          </a:p>
        </p:txBody>
      </p:sp>
      <p:sp>
        <p:nvSpPr>
          <p:cNvPr id="3" name="Alaotsikko">
            <a:extLst>
              <a:ext uri="{FF2B5EF4-FFF2-40B4-BE49-F238E27FC236}">
                <a16:creationId xmlns:a16="http://schemas.microsoft.com/office/drawing/2014/main" id="{E3E74A17-4DE4-47CB-B02D-9263520DBE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88911"/>
            <a:ext cx="9144000" cy="906944"/>
          </a:xfrm>
        </p:spPr>
        <p:txBody>
          <a:bodyPr anchor="t">
            <a:normAutofit/>
          </a:bodyPr>
          <a:lstStyle>
            <a:lvl1pPr marL="0" indent="0" algn="ctr">
              <a:lnSpc>
                <a:spcPct val="120000"/>
              </a:lnSpc>
              <a:buNone/>
              <a:defRPr sz="2000" b="1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FI" dirty="0"/>
          </a:p>
        </p:txBody>
      </p:sp>
      <p:pic>
        <p:nvPicPr>
          <p:cNvPr id="8" name="Kielibuustin logo">
            <a:extLst>
              <a:ext uri="{FF2B5EF4-FFF2-40B4-BE49-F238E27FC236}">
                <a16:creationId xmlns:a16="http://schemas.microsoft.com/office/drawing/2014/main" id="{3CF503CC-9BCE-4C27-98F7-66EE09683F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885" y="6021570"/>
            <a:ext cx="1559977" cy="539402"/>
          </a:xfrm>
          <a:prstGeom prst="rect">
            <a:avLst/>
          </a:prstGeom>
        </p:spPr>
      </p:pic>
      <p:sp>
        <p:nvSpPr>
          <p:cNvPr id="22" name="Päivämäärän paikkamerkki">
            <a:extLst>
              <a:ext uri="{FF2B5EF4-FFF2-40B4-BE49-F238E27FC236}">
                <a16:creationId xmlns:a16="http://schemas.microsoft.com/office/drawing/2014/main" id="{16C55D1E-279F-42EA-AA45-6A17474BEE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76037" y="6144587"/>
            <a:ext cx="1396835" cy="365125"/>
          </a:xfrm>
          <a:prstGeom prst="rect">
            <a:avLst/>
          </a:prstGeom>
        </p:spPr>
        <p:txBody>
          <a:bodyPr/>
          <a:lstStyle>
            <a:lvl1pPr algn="r">
              <a:defRPr sz="1200"/>
            </a:lvl1pPr>
          </a:lstStyle>
          <a:p>
            <a:fld id="{76947837-2250-4C6B-B95E-54C3E84FA4CE}" type="datetime1">
              <a:rPr lang="fi-FI" smtClean="0"/>
              <a:pPr/>
              <a:t>6.7.2023</a:t>
            </a:fld>
            <a:endParaRPr lang="en-FI" dirty="0"/>
          </a:p>
        </p:txBody>
      </p:sp>
      <p:sp>
        <p:nvSpPr>
          <p:cNvPr id="20" name="Alatunnisteen paikkamerkki">
            <a:extLst>
              <a:ext uri="{FF2B5EF4-FFF2-40B4-BE49-F238E27FC236}">
                <a16:creationId xmlns:a16="http://schemas.microsoft.com/office/drawing/2014/main" id="{9CB8F2FD-0CE4-40FC-B77B-15886DB53A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76012" y="6024897"/>
            <a:ext cx="5599925" cy="5360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>
                <a:solidFill>
                  <a:schemeClr val="tx2"/>
                </a:solidFill>
              </a:defRPr>
            </a:lvl1pPr>
          </a:lstStyle>
          <a:p>
            <a:r>
              <a:rPr lang="fi-FI"/>
              <a:t>Esitelmän tai/ja puhujan nimi tässä</a:t>
            </a:r>
            <a:endParaRPr lang="en-FI" dirty="0"/>
          </a:p>
        </p:txBody>
      </p:sp>
      <p:sp>
        <p:nvSpPr>
          <p:cNvPr id="21" name="Dian numeron paikkamerkki">
            <a:extLst>
              <a:ext uri="{FF2B5EF4-FFF2-40B4-BE49-F238E27FC236}">
                <a16:creationId xmlns:a16="http://schemas.microsoft.com/office/drawing/2014/main" id="{A35119FE-64E8-4580-8B84-D96907022B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00338" y="6108708"/>
            <a:ext cx="6180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/>
                </a:solidFill>
              </a:defRPr>
            </a:lvl1pPr>
          </a:lstStyle>
          <a:p>
            <a:fld id="{49D43B8D-3A48-4AF4-9D47-972388EB9581}" type="slidenum">
              <a:rPr lang="en-FI" smtClean="0"/>
              <a:pPr/>
              <a:t>‹#›</a:t>
            </a:fld>
            <a:endParaRPr lang="en-FI" dirty="0"/>
          </a:p>
        </p:txBody>
      </p:sp>
    </p:spTree>
    <p:extLst>
      <p:ext uri="{BB962C8B-B14F-4D97-AF65-F5344CB8AC3E}">
        <p14:creationId xmlns:p14="http://schemas.microsoft.com/office/powerpoint/2010/main" val="5154721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tsikkodia ilman alaotsikko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">
            <a:extLst>
              <a:ext uri="{FF2B5EF4-FFF2-40B4-BE49-F238E27FC236}">
                <a16:creationId xmlns:a16="http://schemas.microsoft.com/office/drawing/2014/main" id="{8CFA01DD-11B1-4736-A453-65ADD63CF6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847127"/>
            <a:ext cx="9144000" cy="3163745"/>
          </a:xfrm>
        </p:spPr>
        <p:txBody>
          <a:bodyPr anchor="ctr">
            <a:normAutofit/>
          </a:bodyPr>
          <a:lstStyle>
            <a:lvl1pPr algn="ctr">
              <a:lnSpc>
                <a:spcPct val="120000"/>
              </a:lnSpc>
              <a:defRPr sz="4400"/>
            </a:lvl1pPr>
          </a:lstStyle>
          <a:p>
            <a:r>
              <a:rPr lang="en-US" noProof="0"/>
              <a:t>Click to edit Master title style</a:t>
            </a:r>
            <a:endParaRPr lang="fi-FI" noProof="0"/>
          </a:p>
        </p:txBody>
      </p:sp>
      <p:pic>
        <p:nvPicPr>
          <p:cNvPr id="8" name="Kuva">
            <a:extLst>
              <a:ext uri="{FF2B5EF4-FFF2-40B4-BE49-F238E27FC236}">
                <a16:creationId xmlns:a16="http://schemas.microsoft.com/office/drawing/2014/main" id="{3CF503CC-9BCE-4C27-98F7-66EE09683F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885" y="6021570"/>
            <a:ext cx="1559977" cy="539402"/>
          </a:xfrm>
          <a:prstGeom prst="rect">
            <a:avLst/>
          </a:prstGeom>
        </p:spPr>
      </p:pic>
      <p:sp>
        <p:nvSpPr>
          <p:cNvPr id="22" name="Päivämäärän paikkamerkki">
            <a:extLst>
              <a:ext uri="{FF2B5EF4-FFF2-40B4-BE49-F238E27FC236}">
                <a16:creationId xmlns:a16="http://schemas.microsoft.com/office/drawing/2014/main" id="{16C55D1E-279F-42EA-AA45-6A17474BEE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76037" y="6144587"/>
            <a:ext cx="1396835" cy="365125"/>
          </a:xfrm>
          <a:prstGeom prst="rect">
            <a:avLst/>
          </a:prstGeom>
        </p:spPr>
        <p:txBody>
          <a:bodyPr/>
          <a:lstStyle>
            <a:lvl1pPr algn="r">
              <a:defRPr sz="1200"/>
            </a:lvl1pPr>
          </a:lstStyle>
          <a:p>
            <a:fld id="{76947837-2250-4C6B-B95E-54C3E84FA4CE}" type="datetime1">
              <a:rPr lang="fi-FI" smtClean="0"/>
              <a:pPr/>
              <a:t>6.7.2023</a:t>
            </a:fld>
            <a:endParaRPr lang="en-FI" dirty="0"/>
          </a:p>
        </p:txBody>
      </p:sp>
      <p:sp>
        <p:nvSpPr>
          <p:cNvPr id="20" name="Alatunnisteen paikkamerkki">
            <a:extLst>
              <a:ext uri="{FF2B5EF4-FFF2-40B4-BE49-F238E27FC236}">
                <a16:creationId xmlns:a16="http://schemas.microsoft.com/office/drawing/2014/main" id="{9CB8F2FD-0CE4-40FC-B77B-15886DB53A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76012" y="6024897"/>
            <a:ext cx="5599925" cy="5360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>
                <a:solidFill>
                  <a:schemeClr val="tx2"/>
                </a:solidFill>
              </a:defRPr>
            </a:lvl1pPr>
          </a:lstStyle>
          <a:p>
            <a:r>
              <a:rPr lang="fi-FI"/>
              <a:t>Esitelmän tai/ja puhujan nimi tässä</a:t>
            </a:r>
            <a:endParaRPr lang="en-FI" dirty="0"/>
          </a:p>
        </p:txBody>
      </p:sp>
      <p:sp>
        <p:nvSpPr>
          <p:cNvPr id="21" name="Dian numeron paikkamerkki">
            <a:extLst>
              <a:ext uri="{FF2B5EF4-FFF2-40B4-BE49-F238E27FC236}">
                <a16:creationId xmlns:a16="http://schemas.microsoft.com/office/drawing/2014/main" id="{A35119FE-64E8-4580-8B84-D96907022B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00338" y="6108708"/>
            <a:ext cx="6180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/>
                </a:solidFill>
              </a:defRPr>
            </a:lvl1pPr>
          </a:lstStyle>
          <a:p>
            <a:fld id="{49D43B8D-3A48-4AF4-9D47-972388EB9581}" type="slidenum">
              <a:rPr lang="en-FI" smtClean="0"/>
              <a:pPr/>
              <a:t>‹#›</a:t>
            </a:fld>
            <a:endParaRPr lang="en-FI" dirty="0"/>
          </a:p>
        </p:txBody>
      </p:sp>
    </p:spTree>
    <p:extLst>
      <p:ext uri="{BB962C8B-B14F-4D97-AF65-F5344CB8AC3E}">
        <p14:creationId xmlns:p14="http://schemas.microsoft.com/office/powerpoint/2010/main" val="30361216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Lopetu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CFA01DD-11B1-4736-A453-65ADD63CF6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809027"/>
            <a:ext cx="9144000" cy="2099965"/>
          </a:xfrm>
        </p:spPr>
        <p:txBody>
          <a:bodyPr anchor="ctr">
            <a:noAutofit/>
          </a:bodyPr>
          <a:lstStyle>
            <a:lvl1pPr algn="ctr">
              <a:lnSpc>
                <a:spcPct val="120000"/>
              </a:lnSpc>
              <a:defRPr sz="44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3E74A17-4DE4-47CB-B02D-9263520DBE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920575"/>
            <a:ext cx="9144000" cy="842462"/>
          </a:xfrm>
        </p:spPr>
        <p:txBody>
          <a:bodyPr anchor="t">
            <a:normAutofit/>
          </a:bodyPr>
          <a:lstStyle>
            <a:lvl1pPr marL="0" indent="0" algn="ctr">
              <a:lnSpc>
                <a:spcPct val="120000"/>
              </a:lnSpc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FI" dirty="0"/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3CF503CC-9BCE-4C27-98F7-66EE09683F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885" y="6021570"/>
            <a:ext cx="1559977" cy="539402"/>
          </a:xfrm>
          <a:prstGeom prst="rect">
            <a:avLst/>
          </a:prstGeom>
        </p:spPr>
      </p:pic>
      <p:sp>
        <p:nvSpPr>
          <p:cNvPr id="20" name="Alatunnisteen paikkamerkki 4">
            <a:extLst>
              <a:ext uri="{FF2B5EF4-FFF2-40B4-BE49-F238E27FC236}">
                <a16:creationId xmlns:a16="http://schemas.microsoft.com/office/drawing/2014/main" id="{9CB8F2FD-0CE4-40FC-B77B-15886DB53A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76012" y="6024897"/>
            <a:ext cx="5599925" cy="5360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>
                <a:solidFill>
                  <a:schemeClr val="tx2"/>
                </a:solidFill>
              </a:defRPr>
            </a:lvl1pPr>
          </a:lstStyle>
          <a:p>
            <a:r>
              <a:rPr lang="fi-FI"/>
              <a:t>Esitelmän tai/ja puhujan nimi tässä</a:t>
            </a:r>
            <a:endParaRPr lang="en-FI" dirty="0"/>
          </a:p>
        </p:txBody>
      </p:sp>
      <p:sp>
        <p:nvSpPr>
          <p:cNvPr id="21" name="Dian numeron paikkamerkki 5">
            <a:extLst>
              <a:ext uri="{FF2B5EF4-FFF2-40B4-BE49-F238E27FC236}">
                <a16:creationId xmlns:a16="http://schemas.microsoft.com/office/drawing/2014/main" id="{A35119FE-64E8-4580-8B84-D96907022B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00338" y="6108708"/>
            <a:ext cx="6180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/>
                </a:solidFill>
              </a:defRPr>
            </a:lvl1pPr>
          </a:lstStyle>
          <a:p>
            <a:fld id="{49D43B8D-3A48-4AF4-9D47-972388EB9581}" type="slidenum">
              <a:rPr lang="en-FI" smtClean="0"/>
              <a:pPr/>
              <a:t>‹#›</a:t>
            </a:fld>
            <a:endParaRPr lang="en-FI" dirty="0"/>
          </a:p>
        </p:txBody>
      </p:sp>
      <p:sp>
        <p:nvSpPr>
          <p:cNvPr id="22" name="Päivämäärän paikkamerkki 3">
            <a:extLst>
              <a:ext uri="{FF2B5EF4-FFF2-40B4-BE49-F238E27FC236}">
                <a16:creationId xmlns:a16="http://schemas.microsoft.com/office/drawing/2014/main" id="{16C55D1E-279F-42EA-AA45-6A17474BEE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76037" y="6144587"/>
            <a:ext cx="1396835" cy="365125"/>
          </a:xfrm>
          <a:prstGeom prst="rect">
            <a:avLst/>
          </a:prstGeom>
        </p:spPr>
        <p:txBody>
          <a:bodyPr/>
          <a:lstStyle>
            <a:lvl1pPr algn="r">
              <a:defRPr sz="1200"/>
            </a:lvl1pPr>
          </a:lstStyle>
          <a:p>
            <a:fld id="{76947837-2250-4C6B-B95E-54C3E84FA4CE}" type="datetime1">
              <a:rPr lang="fi-FI" smtClean="0"/>
              <a:pPr/>
              <a:t>6.7.2023</a:t>
            </a:fld>
            <a:endParaRPr lang="en-FI" dirty="0"/>
          </a:p>
        </p:txBody>
      </p:sp>
    </p:spTree>
    <p:extLst>
      <p:ext uri="{BB962C8B-B14F-4D97-AF65-F5344CB8AC3E}">
        <p14:creationId xmlns:p14="http://schemas.microsoft.com/office/powerpoint/2010/main" val="7481639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tsikko">
            <a:extLst>
              <a:ext uri="{FF2B5EF4-FFF2-40B4-BE49-F238E27FC236}">
                <a16:creationId xmlns:a16="http://schemas.microsoft.com/office/drawing/2014/main" id="{E92AA1DA-BBC7-4628-BF60-47775FB9D3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ct val="1200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15" name="Sisällön paikkamerkki">
            <a:extLst>
              <a:ext uri="{FF2B5EF4-FFF2-40B4-BE49-F238E27FC236}">
                <a16:creationId xmlns:a16="http://schemas.microsoft.com/office/drawing/2014/main" id="{5B5A5F1C-0B93-4F15-AD8D-26123C02A2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76092" y="1989024"/>
            <a:ext cx="11099814" cy="3839936"/>
          </a:xfrm>
        </p:spPr>
        <p:txBody>
          <a:bodyPr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I" dirty="0"/>
          </a:p>
        </p:txBody>
      </p:sp>
      <p:sp>
        <p:nvSpPr>
          <p:cNvPr id="11" name="Päivämäärän paikkamerkki">
            <a:extLst>
              <a:ext uri="{FF2B5EF4-FFF2-40B4-BE49-F238E27FC236}">
                <a16:creationId xmlns:a16="http://schemas.microsoft.com/office/drawing/2014/main" id="{B733372E-A5F6-48B9-BA05-FE2FE2E364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47837-2250-4C6B-B95E-54C3E84FA4CE}" type="datetime1">
              <a:rPr lang="fi-FI" smtClean="0"/>
              <a:pPr/>
              <a:t>6.7.2023</a:t>
            </a:fld>
            <a:endParaRPr lang="en-FI" dirty="0"/>
          </a:p>
        </p:txBody>
      </p:sp>
      <p:sp>
        <p:nvSpPr>
          <p:cNvPr id="12" name="Alatunnisteen paikkamerkki">
            <a:extLst>
              <a:ext uri="{FF2B5EF4-FFF2-40B4-BE49-F238E27FC236}">
                <a16:creationId xmlns:a16="http://schemas.microsoft.com/office/drawing/2014/main" id="{9DF66773-4515-45EA-ADD1-B5303C56BC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Esitelmän tai/ja puhujan nimi tässä</a:t>
            </a:r>
            <a:endParaRPr lang="en-FI" dirty="0"/>
          </a:p>
        </p:txBody>
      </p:sp>
      <p:sp>
        <p:nvSpPr>
          <p:cNvPr id="13" name="Dian numeron paikkamerkki">
            <a:extLst>
              <a:ext uri="{FF2B5EF4-FFF2-40B4-BE49-F238E27FC236}">
                <a16:creationId xmlns:a16="http://schemas.microsoft.com/office/drawing/2014/main" id="{3F7A4F54-112F-419A-B3A5-91CCA452D0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43B8D-3A48-4AF4-9D47-972388EB9581}" type="slidenum">
              <a:rPr lang="en-FI" smtClean="0"/>
              <a:pPr/>
              <a:t>‹#›</a:t>
            </a:fld>
            <a:endParaRPr lang="en-FI" dirty="0"/>
          </a:p>
        </p:txBody>
      </p:sp>
    </p:spTree>
    <p:extLst>
      <p:ext uri="{BB962C8B-B14F-4D97-AF65-F5344CB8AC3E}">
        <p14:creationId xmlns:p14="http://schemas.microsoft.com/office/powerpoint/2010/main" val="17989367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, ala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tsikko">
            <a:extLst>
              <a:ext uri="{FF2B5EF4-FFF2-40B4-BE49-F238E27FC236}">
                <a16:creationId xmlns:a16="http://schemas.microsoft.com/office/drawing/2014/main" id="{E92AA1DA-BBC7-4628-BF60-47775FB9D3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4" name="Tekstin paikkamerkki">
            <a:extLst>
              <a:ext uri="{FF2B5EF4-FFF2-40B4-BE49-F238E27FC236}">
                <a16:creationId xmlns:a16="http://schemas.microsoft.com/office/drawing/2014/main" id="{42D3D549-A6B5-4619-BFA1-BF1346307CB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76263" y="1997698"/>
            <a:ext cx="11099800" cy="461339"/>
          </a:xfrm>
        </p:spPr>
        <p:txBody>
          <a:bodyPr>
            <a:noAutofit/>
          </a:bodyPr>
          <a:lstStyle>
            <a:lvl1pPr marL="0" indent="0">
              <a:buNone/>
              <a:defRPr sz="2400" b="1"/>
            </a:lvl1pPr>
          </a:lstStyle>
          <a:p>
            <a:pPr lvl="0"/>
            <a:r>
              <a:rPr lang="fi-FI" dirty="0"/>
              <a:t>Lisää alaotsikko napsauttamalla</a:t>
            </a:r>
          </a:p>
        </p:txBody>
      </p:sp>
      <p:sp>
        <p:nvSpPr>
          <p:cNvPr id="15" name="Sisällön paikkamerkki">
            <a:extLst>
              <a:ext uri="{FF2B5EF4-FFF2-40B4-BE49-F238E27FC236}">
                <a16:creationId xmlns:a16="http://schemas.microsoft.com/office/drawing/2014/main" id="{5B5A5F1C-0B93-4F15-AD8D-26123C02A2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76092" y="2600325"/>
            <a:ext cx="11099814" cy="3228635"/>
          </a:xfrm>
        </p:spPr>
        <p:txBody>
          <a:bodyPr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I" dirty="0"/>
          </a:p>
        </p:txBody>
      </p:sp>
      <p:sp>
        <p:nvSpPr>
          <p:cNvPr id="11" name="Päivämäärän paikkamerkki">
            <a:extLst>
              <a:ext uri="{FF2B5EF4-FFF2-40B4-BE49-F238E27FC236}">
                <a16:creationId xmlns:a16="http://schemas.microsoft.com/office/drawing/2014/main" id="{B733372E-A5F6-48B9-BA05-FE2FE2E364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47837-2250-4C6B-B95E-54C3E84FA4CE}" type="datetime1">
              <a:rPr lang="fi-FI" smtClean="0"/>
              <a:pPr/>
              <a:t>6.7.2023</a:t>
            </a:fld>
            <a:endParaRPr lang="en-FI" dirty="0"/>
          </a:p>
        </p:txBody>
      </p:sp>
      <p:sp>
        <p:nvSpPr>
          <p:cNvPr id="12" name="Alatunnisteen paikkamerkki">
            <a:extLst>
              <a:ext uri="{FF2B5EF4-FFF2-40B4-BE49-F238E27FC236}">
                <a16:creationId xmlns:a16="http://schemas.microsoft.com/office/drawing/2014/main" id="{9DF66773-4515-45EA-ADD1-B5303C56BC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Esitelmän tai/ja puhujan nimi tässä</a:t>
            </a:r>
            <a:endParaRPr lang="en-FI" dirty="0"/>
          </a:p>
        </p:txBody>
      </p:sp>
      <p:sp>
        <p:nvSpPr>
          <p:cNvPr id="13" name="Dian numeron paikkamerkki">
            <a:extLst>
              <a:ext uri="{FF2B5EF4-FFF2-40B4-BE49-F238E27FC236}">
                <a16:creationId xmlns:a16="http://schemas.microsoft.com/office/drawing/2014/main" id="{3F7A4F54-112F-419A-B3A5-91CCA452D0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43B8D-3A48-4AF4-9D47-972388EB9581}" type="slidenum">
              <a:rPr lang="en-FI" smtClean="0"/>
              <a:pPr/>
              <a:t>‹#›</a:t>
            </a:fld>
            <a:endParaRPr lang="en-FI" dirty="0"/>
          </a:p>
        </p:txBody>
      </p:sp>
    </p:spTree>
    <p:extLst>
      <p:ext uri="{BB962C8B-B14F-4D97-AF65-F5344CB8AC3E}">
        <p14:creationId xmlns:p14="http://schemas.microsoft.com/office/powerpoint/2010/main" val="1764434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tsikon paikkamerkki">
            <a:extLst>
              <a:ext uri="{FF2B5EF4-FFF2-40B4-BE49-F238E27FC236}">
                <a16:creationId xmlns:a16="http://schemas.microsoft.com/office/drawing/2014/main" id="{DB9F4236-D949-49C6-ABF8-B82458424F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092" y="549048"/>
            <a:ext cx="11099815" cy="13073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lnSpc>
                <a:spcPct val="1200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FI" dirty="0"/>
          </a:p>
        </p:txBody>
      </p:sp>
      <p:sp>
        <p:nvSpPr>
          <p:cNvPr id="3" name="Sisällön paikkamerkki 1">
            <a:extLst>
              <a:ext uri="{FF2B5EF4-FFF2-40B4-BE49-F238E27FC236}">
                <a16:creationId xmlns:a16="http://schemas.microsoft.com/office/drawing/2014/main" id="{86A25C7E-E8EC-4F80-B7B7-3FD6359C28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76092" y="2169021"/>
            <a:ext cx="5279912" cy="3719937"/>
          </a:xfrm>
        </p:spPr>
        <p:txBody>
          <a:bodyPr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I" dirty="0"/>
          </a:p>
        </p:txBody>
      </p:sp>
      <p:sp>
        <p:nvSpPr>
          <p:cNvPr id="4" name="Sisällön paikkamerkki 2">
            <a:extLst>
              <a:ext uri="{FF2B5EF4-FFF2-40B4-BE49-F238E27FC236}">
                <a16:creationId xmlns:a16="http://schemas.microsoft.com/office/drawing/2014/main" id="{2F1A4D0B-ECF7-468A-A716-925A26A5F7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35996" y="2169021"/>
            <a:ext cx="5339910" cy="3719937"/>
          </a:xfrm>
        </p:spPr>
        <p:txBody>
          <a:bodyPr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I" dirty="0"/>
          </a:p>
        </p:txBody>
      </p:sp>
      <p:sp>
        <p:nvSpPr>
          <p:cNvPr id="14" name="Päivämäärän paikkamerkki">
            <a:extLst>
              <a:ext uri="{FF2B5EF4-FFF2-40B4-BE49-F238E27FC236}">
                <a16:creationId xmlns:a16="http://schemas.microsoft.com/office/drawing/2014/main" id="{973E9B2C-13AE-47EE-99BB-17507041FFFE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dt" sz="half" idx="10"/>
          </p:nvPr>
        </p:nvSpPr>
        <p:spPr>
          <a:xfrm>
            <a:off x="3876037" y="6144587"/>
            <a:ext cx="1396835" cy="365125"/>
          </a:xfrm>
          <a:prstGeom prst="rect">
            <a:avLst/>
          </a:prstGeom>
        </p:spPr>
        <p:txBody>
          <a:bodyPr/>
          <a:lstStyle>
            <a:lvl1pPr algn="r">
              <a:defRPr sz="1200"/>
            </a:lvl1pPr>
          </a:lstStyle>
          <a:p>
            <a:fld id="{76947837-2250-4C6B-B95E-54C3E84FA4CE}" type="datetime1">
              <a:rPr lang="fi-FI" smtClean="0"/>
              <a:pPr/>
              <a:t>6.7.2023</a:t>
            </a:fld>
            <a:endParaRPr lang="en-FI" dirty="0"/>
          </a:p>
        </p:txBody>
      </p:sp>
      <p:sp>
        <p:nvSpPr>
          <p:cNvPr id="12" name="Alatunnisteen paikkamerkki">
            <a:extLst>
              <a:ext uri="{FF2B5EF4-FFF2-40B4-BE49-F238E27FC236}">
                <a16:creationId xmlns:a16="http://schemas.microsoft.com/office/drawing/2014/main" id="{DB2FB7D9-C68E-4070-AF37-D6796FB47B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76012" y="6024897"/>
            <a:ext cx="5599925" cy="5360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>
                <a:solidFill>
                  <a:schemeClr val="tx2"/>
                </a:solidFill>
              </a:defRPr>
            </a:lvl1pPr>
          </a:lstStyle>
          <a:p>
            <a:r>
              <a:rPr lang="fi-FI"/>
              <a:t>Esitelmän tai/ja puhujan nimi tässä</a:t>
            </a:r>
            <a:endParaRPr lang="en-FI" dirty="0"/>
          </a:p>
        </p:txBody>
      </p:sp>
      <p:sp>
        <p:nvSpPr>
          <p:cNvPr id="13" name="Dian numeron paikkamerkki">
            <a:extLst>
              <a:ext uri="{FF2B5EF4-FFF2-40B4-BE49-F238E27FC236}">
                <a16:creationId xmlns:a16="http://schemas.microsoft.com/office/drawing/2014/main" id="{71D930C0-3C76-4879-BE7B-0482723924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00338" y="6108708"/>
            <a:ext cx="5755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/>
                </a:solidFill>
              </a:defRPr>
            </a:lvl1pPr>
          </a:lstStyle>
          <a:p>
            <a:fld id="{49D43B8D-3A48-4AF4-9D47-972388EB9581}" type="slidenum">
              <a:rPr lang="en-FI" smtClean="0"/>
              <a:pPr/>
              <a:t>‹#›</a:t>
            </a:fld>
            <a:endParaRPr lang="en-FI" dirty="0"/>
          </a:p>
        </p:txBody>
      </p:sp>
    </p:spTree>
    <p:extLst>
      <p:ext uri="{BB962C8B-B14F-4D97-AF65-F5344CB8AC3E}">
        <p14:creationId xmlns:p14="http://schemas.microsoft.com/office/powerpoint/2010/main" val="7570892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0385BF3-7E86-4587-8E7D-6091B1653875}"/>
              </a:ext>
            </a:extLst>
          </p:cNvPr>
          <p:cNvSpPr/>
          <p:nvPr userDrawn="1"/>
        </p:nvSpPr>
        <p:spPr>
          <a:xfrm>
            <a:off x="6888088" y="0"/>
            <a:ext cx="5303912" cy="68580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1" name="Otsikon paikkamerkki">
            <a:extLst>
              <a:ext uri="{FF2B5EF4-FFF2-40B4-BE49-F238E27FC236}">
                <a16:creationId xmlns:a16="http://schemas.microsoft.com/office/drawing/2014/main" id="{DB9F4236-D949-49C6-ABF8-B82458424F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093" y="549048"/>
            <a:ext cx="5951956" cy="13073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lnSpc>
                <a:spcPct val="1200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FI" dirty="0"/>
          </a:p>
        </p:txBody>
      </p:sp>
      <p:sp>
        <p:nvSpPr>
          <p:cNvPr id="3" name="Sisällön paikkamerkki 1">
            <a:extLst>
              <a:ext uri="{FF2B5EF4-FFF2-40B4-BE49-F238E27FC236}">
                <a16:creationId xmlns:a16="http://schemas.microsoft.com/office/drawing/2014/main" id="{86A25C7E-E8EC-4F80-B7B7-3FD6359C28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76091" y="2169021"/>
            <a:ext cx="5879949" cy="3719937"/>
          </a:xfrm>
        </p:spPr>
        <p:txBody>
          <a:bodyPr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I" dirty="0"/>
          </a:p>
        </p:txBody>
      </p:sp>
      <p:sp>
        <p:nvSpPr>
          <p:cNvPr id="4" name="Sisällön paikkamerkki 2">
            <a:extLst>
              <a:ext uri="{FF2B5EF4-FFF2-40B4-BE49-F238E27FC236}">
                <a16:creationId xmlns:a16="http://schemas.microsoft.com/office/drawing/2014/main" id="{2F1A4D0B-ECF7-468A-A716-925A26A5F7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835970" y="549049"/>
            <a:ext cx="3839935" cy="5339910"/>
          </a:xfrm>
        </p:spPr>
        <p:txBody>
          <a:bodyPr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I" dirty="0"/>
          </a:p>
        </p:txBody>
      </p:sp>
      <p:sp>
        <p:nvSpPr>
          <p:cNvPr id="14" name="Päivämäärän paikkamerkki">
            <a:extLst>
              <a:ext uri="{FF2B5EF4-FFF2-40B4-BE49-F238E27FC236}">
                <a16:creationId xmlns:a16="http://schemas.microsoft.com/office/drawing/2014/main" id="{973E9B2C-13AE-47EE-99BB-17507041FFFE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dt" sz="half" idx="10"/>
          </p:nvPr>
        </p:nvSpPr>
        <p:spPr>
          <a:xfrm>
            <a:off x="3876037" y="6144587"/>
            <a:ext cx="1396835" cy="365125"/>
          </a:xfrm>
          <a:prstGeom prst="rect">
            <a:avLst/>
          </a:prstGeom>
        </p:spPr>
        <p:txBody>
          <a:bodyPr/>
          <a:lstStyle>
            <a:lvl1pPr algn="r">
              <a:defRPr sz="1200"/>
            </a:lvl1pPr>
          </a:lstStyle>
          <a:p>
            <a:fld id="{76947837-2250-4C6B-B95E-54C3E84FA4CE}" type="datetime1">
              <a:rPr lang="fi-FI" smtClean="0"/>
              <a:pPr/>
              <a:t>6.7.2023</a:t>
            </a:fld>
            <a:endParaRPr lang="en-FI" dirty="0"/>
          </a:p>
        </p:txBody>
      </p:sp>
      <p:sp>
        <p:nvSpPr>
          <p:cNvPr id="12" name="Alatunnisteen paikkamerkki">
            <a:extLst>
              <a:ext uri="{FF2B5EF4-FFF2-40B4-BE49-F238E27FC236}">
                <a16:creationId xmlns:a16="http://schemas.microsoft.com/office/drawing/2014/main" id="{DB2FB7D9-C68E-4070-AF37-D6796FB47B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76012" y="6024897"/>
            <a:ext cx="5599925" cy="5360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>
                <a:solidFill>
                  <a:schemeClr val="tx2"/>
                </a:solidFill>
              </a:defRPr>
            </a:lvl1pPr>
          </a:lstStyle>
          <a:p>
            <a:r>
              <a:rPr lang="fi-FI"/>
              <a:t>Esitelmän tai/ja puhujan nimi tässä</a:t>
            </a:r>
            <a:endParaRPr lang="en-FI" dirty="0"/>
          </a:p>
        </p:txBody>
      </p:sp>
      <p:sp>
        <p:nvSpPr>
          <p:cNvPr id="13" name="Dian numeron paikkamerkki">
            <a:extLst>
              <a:ext uri="{FF2B5EF4-FFF2-40B4-BE49-F238E27FC236}">
                <a16:creationId xmlns:a16="http://schemas.microsoft.com/office/drawing/2014/main" id="{71D930C0-3C76-4879-BE7B-0482723924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00338" y="6108708"/>
            <a:ext cx="5755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/>
                </a:solidFill>
              </a:defRPr>
            </a:lvl1pPr>
          </a:lstStyle>
          <a:p>
            <a:fld id="{49D43B8D-3A48-4AF4-9D47-972388EB9581}" type="slidenum">
              <a:rPr lang="en-FI" smtClean="0"/>
              <a:pPr/>
              <a:t>‹#›</a:t>
            </a:fld>
            <a:endParaRPr lang="en-FI" dirty="0"/>
          </a:p>
        </p:txBody>
      </p:sp>
    </p:spTree>
    <p:extLst>
      <p:ext uri="{BB962C8B-B14F-4D97-AF65-F5344CB8AC3E}">
        <p14:creationId xmlns:p14="http://schemas.microsoft.com/office/powerpoint/2010/main" val="8059484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0385BF3-7E86-4587-8E7D-6091B1653875}"/>
              </a:ext>
            </a:extLst>
          </p:cNvPr>
          <p:cNvSpPr/>
          <p:nvPr userDrawn="1"/>
        </p:nvSpPr>
        <p:spPr>
          <a:xfrm>
            <a:off x="6384032" y="0"/>
            <a:ext cx="5807968" cy="68580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1" name="Otsikon paikkamerkki">
            <a:extLst>
              <a:ext uri="{FF2B5EF4-FFF2-40B4-BE49-F238E27FC236}">
                <a16:creationId xmlns:a16="http://schemas.microsoft.com/office/drawing/2014/main" id="{DB9F4236-D949-49C6-ABF8-B82458424F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093" y="549048"/>
            <a:ext cx="5519907" cy="13073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lnSpc>
                <a:spcPct val="1200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FI" dirty="0"/>
          </a:p>
        </p:txBody>
      </p:sp>
      <p:sp>
        <p:nvSpPr>
          <p:cNvPr id="3" name="Sisällön paikkamerkki 1">
            <a:extLst>
              <a:ext uri="{FF2B5EF4-FFF2-40B4-BE49-F238E27FC236}">
                <a16:creationId xmlns:a16="http://schemas.microsoft.com/office/drawing/2014/main" id="{86A25C7E-E8EC-4F80-B7B7-3FD6359C28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76091" y="2169021"/>
            <a:ext cx="5519909" cy="3719937"/>
          </a:xfrm>
        </p:spPr>
        <p:txBody>
          <a:bodyPr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I" dirty="0"/>
          </a:p>
        </p:txBody>
      </p:sp>
      <p:sp>
        <p:nvSpPr>
          <p:cNvPr id="4" name="Sisällön paikkamerkki 2">
            <a:extLst>
              <a:ext uri="{FF2B5EF4-FFF2-40B4-BE49-F238E27FC236}">
                <a16:creationId xmlns:a16="http://schemas.microsoft.com/office/drawing/2014/main" id="{2F1A4D0B-ECF7-468A-A716-925A26A5F7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835970" y="549049"/>
            <a:ext cx="3839935" cy="5339910"/>
          </a:xfrm>
        </p:spPr>
        <p:txBody>
          <a:bodyPr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I" dirty="0"/>
          </a:p>
        </p:txBody>
      </p:sp>
      <p:sp>
        <p:nvSpPr>
          <p:cNvPr id="14" name="Päivämäärän paikkamerkki">
            <a:extLst>
              <a:ext uri="{FF2B5EF4-FFF2-40B4-BE49-F238E27FC236}">
                <a16:creationId xmlns:a16="http://schemas.microsoft.com/office/drawing/2014/main" id="{973E9B2C-13AE-47EE-99BB-17507041FFFE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dt" sz="half" idx="10"/>
          </p:nvPr>
        </p:nvSpPr>
        <p:spPr>
          <a:xfrm>
            <a:off x="3876037" y="6144587"/>
            <a:ext cx="1396835" cy="365125"/>
          </a:xfrm>
          <a:prstGeom prst="rect">
            <a:avLst/>
          </a:prstGeom>
        </p:spPr>
        <p:txBody>
          <a:bodyPr/>
          <a:lstStyle>
            <a:lvl1pPr algn="r">
              <a:defRPr sz="1200"/>
            </a:lvl1pPr>
          </a:lstStyle>
          <a:p>
            <a:fld id="{76947837-2250-4C6B-B95E-54C3E84FA4CE}" type="datetime1">
              <a:rPr lang="fi-FI" smtClean="0"/>
              <a:pPr/>
              <a:t>6.7.2023</a:t>
            </a:fld>
            <a:endParaRPr lang="en-FI" dirty="0"/>
          </a:p>
        </p:txBody>
      </p:sp>
      <p:sp>
        <p:nvSpPr>
          <p:cNvPr id="12" name="Alatunnisteen paikkamerkki">
            <a:extLst>
              <a:ext uri="{FF2B5EF4-FFF2-40B4-BE49-F238E27FC236}">
                <a16:creationId xmlns:a16="http://schemas.microsoft.com/office/drawing/2014/main" id="{DB2FB7D9-C68E-4070-AF37-D6796FB47B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76012" y="6024897"/>
            <a:ext cx="5599925" cy="5360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>
                <a:solidFill>
                  <a:schemeClr val="tx2"/>
                </a:solidFill>
              </a:defRPr>
            </a:lvl1pPr>
          </a:lstStyle>
          <a:p>
            <a:r>
              <a:rPr lang="fi-FI"/>
              <a:t>Esitelmän tai/ja puhujan nimi tässä</a:t>
            </a:r>
            <a:endParaRPr lang="en-FI" dirty="0"/>
          </a:p>
        </p:txBody>
      </p:sp>
      <p:sp>
        <p:nvSpPr>
          <p:cNvPr id="13" name="Dian numeron paikkamerkki">
            <a:extLst>
              <a:ext uri="{FF2B5EF4-FFF2-40B4-BE49-F238E27FC236}">
                <a16:creationId xmlns:a16="http://schemas.microsoft.com/office/drawing/2014/main" id="{71D930C0-3C76-4879-BE7B-0482723924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00338" y="6108708"/>
            <a:ext cx="5755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/>
                </a:solidFill>
              </a:defRPr>
            </a:lvl1pPr>
          </a:lstStyle>
          <a:p>
            <a:fld id="{49D43B8D-3A48-4AF4-9D47-972388EB9581}" type="slidenum">
              <a:rPr lang="en-FI" smtClean="0"/>
              <a:pPr/>
              <a:t>‹#›</a:t>
            </a:fld>
            <a:endParaRPr lang="en-FI" dirty="0"/>
          </a:p>
        </p:txBody>
      </p:sp>
    </p:spTree>
    <p:extLst>
      <p:ext uri="{BB962C8B-B14F-4D97-AF65-F5344CB8AC3E}">
        <p14:creationId xmlns:p14="http://schemas.microsoft.com/office/powerpoint/2010/main" val="1352186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">
            <a:extLst>
              <a:ext uri="{FF2B5EF4-FFF2-40B4-BE49-F238E27FC236}">
                <a16:creationId xmlns:a16="http://schemas.microsoft.com/office/drawing/2014/main" id="{AF8354D7-2C15-498E-BFB7-4510BCB37A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092" y="549048"/>
            <a:ext cx="11099815" cy="13073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noProof="0"/>
              <a:t>Muokkaa ots. perustyyl. napsautt.</a:t>
            </a:r>
          </a:p>
        </p:txBody>
      </p:sp>
      <p:sp>
        <p:nvSpPr>
          <p:cNvPr id="3" name="Tekstin paikkamerkki">
            <a:extLst>
              <a:ext uri="{FF2B5EF4-FFF2-40B4-BE49-F238E27FC236}">
                <a16:creationId xmlns:a16="http://schemas.microsoft.com/office/drawing/2014/main" id="{AAEB8BAA-E88F-4775-AEC2-5FFC4C90D4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76091" y="1989024"/>
            <a:ext cx="11099815" cy="36599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i-FI" noProof="0"/>
              <a:t>Muokkaa tekstin perustyylejä napsauttamalla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</a:p>
        </p:txBody>
      </p:sp>
      <p:pic>
        <p:nvPicPr>
          <p:cNvPr id="8" name="Kielibuustin logo">
            <a:extLst>
              <a:ext uri="{FF2B5EF4-FFF2-40B4-BE49-F238E27FC236}">
                <a16:creationId xmlns:a16="http://schemas.microsoft.com/office/drawing/2014/main" id="{114EF340-770B-4568-AF15-54772CFEB9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393" y="6021570"/>
            <a:ext cx="1559975" cy="539402"/>
          </a:xfrm>
          <a:prstGeom prst="rect">
            <a:avLst/>
          </a:prstGeom>
        </p:spPr>
      </p:pic>
      <p:sp>
        <p:nvSpPr>
          <p:cNvPr id="10" name="Päivämäärän paikkamerkki">
            <a:extLst>
              <a:ext uri="{FF2B5EF4-FFF2-40B4-BE49-F238E27FC236}">
                <a16:creationId xmlns:a16="http://schemas.microsoft.com/office/drawing/2014/main" id="{A4E61444-D11B-4E53-B906-D18F9345D9F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76037" y="6144587"/>
            <a:ext cx="1396835" cy="365125"/>
          </a:xfrm>
          <a:prstGeom prst="rect">
            <a:avLst/>
          </a:prstGeom>
        </p:spPr>
        <p:txBody>
          <a:bodyPr/>
          <a:lstStyle>
            <a:lvl1pPr algn="r">
              <a:defRPr sz="1200"/>
            </a:lvl1pPr>
          </a:lstStyle>
          <a:p>
            <a:fld id="{76947837-2250-4C6B-B95E-54C3E84FA4CE}" type="datetime1">
              <a:rPr lang="fi-FI" smtClean="0"/>
              <a:pPr/>
              <a:t>6.7.2023</a:t>
            </a:fld>
            <a:endParaRPr lang="en-FI" dirty="0"/>
          </a:p>
        </p:txBody>
      </p:sp>
      <p:sp>
        <p:nvSpPr>
          <p:cNvPr id="5" name="Alatunnisteen paikkamerkki">
            <a:extLst>
              <a:ext uri="{FF2B5EF4-FFF2-40B4-BE49-F238E27FC236}">
                <a16:creationId xmlns:a16="http://schemas.microsoft.com/office/drawing/2014/main" id="{F88B75B2-7096-4C80-9038-E582821383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76012" y="6024897"/>
            <a:ext cx="5599925" cy="5360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fi-FI"/>
              <a:t>Esitelmän tai/ja puhujan nimi tässä</a:t>
            </a:r>
            <a:endParaRPr lang="en-FI" dirty="0"/>
          </a:p>
        </p:txBody>
      </p:sp>
      <p:sp>
        <p:nvSpPr>
          <p:cNvPr id="6" name="Dian numeron paikkamerkki">
            <a:extLst>
              <a:ext uri="{FF2B5EF4-FFF2-40B4-BE49-F238E27FC236}">
                <a16:creationId xmlns:a16="http://schemas.microsoft.com/office/drawing/2014/main" id="{8643D5A1-33F2-43CF-8430-FD37AF7676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00338" y="6108708"/>
            <a:ext cx="5755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/>
                </a:solidFill>
              </a:defRPr>
            </a:lvl1pPr>
          </a:lstStyle>
          <a:p>
            <a:fld id="{49D43B8D-3A48-4AF4-9D47-972388EB9581}" type="slidenum">
              <a:rPr lang="en-FI" smtClean="0"/>
              <a:pPr/>
              <a:t>‹#›</a:t>
            </a:fld>
            <a:endParaRPr lang="en-FI" dirty="0"/>
          </a:p>
        </p:txBody>
      </p:sp>
    </p:spTree>
    <p:extLst>
      <p:ext uri="{BB962C8B-B14F-4D97-AF65-F5344CB8AC3E}">
        <p14:creationId xmlns:p14="http://schemas.microsoft.com/office/powerpoint/2010/main" val="215987014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2" r:id="rId1"/>
    <p:sldLayoutId id="2147483676" r:id="rId2"/>
    <p:sldLayoutId id="2147483677" r:id="rId3"/>
    <p:sldLayoutId id="2147483678" r:id="rId4"/>
    <p:sldLayoutId id="2147483663" r:id="rId5"/>
    <p:sldLayoutId id="2147483675" r:id="rId6"/>
    <p:sldLayoutId id="2147483664" r:id="rId7"/>
    <p:sldLayoutId id="2147483687" r:id="rId8"/>
    <p:sldLayoutId id="2147483688" r:id="rId9"/>
    <p:sldLayoutId id="2147483683" r:id="rId10"/>
    <p:sldLayoutId id="2147483665" r:id="rId11"/>
    <p:sldLayoutId id="2147483682" r:id="rId12"/>
    <p:sldLayoutId id="2147483679" r:id="rId13"/>
    <p:sldLayoutId id="2147483680" r:id="rId14"/>
    <p:sldLayoutId id="2147483681" r:id="rId15"/>
    <p:sldLayoutId id="2147483667" r:id="rId16"/>
    <p:sldLayoutId id="2147483668" r:id="rId17"/>
  </p:sldLayoutIdLst>
  <p:hf hdr="0"/>
  <p:txStyles>
    <p:titleStyle>
      <a:lvl1pPr algn="l" defTabSz="914400" rtl="0" eaLnBrk="1" latinLnBrk="0" hangingPunct="1">
        <a:lnSpc>
          <a:spcPct val="12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5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177">
          <p15:clr>
            <a:srgbClr val="F26B43"/>
          </p15:clr>
        </p15:guide>
        <p15:guide id="4" pos="249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://creativecommons.org/licenses/by/4.0/" TargetMode="Externa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5F1F131-A137-460D-A850-8C03B093D55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>
                <a:solidFill>
                  <a:schemeClr val="tx2"/>
                </a:solidFill>
              </a:rPr>
              <a:t>Tekstin elementit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B7D5A98D-7BF9-4775-9B4D-E55C3A29E6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403128"/>
            <a:ext cx="9144000" cy="1000633"/>
          </a:xfrm>
        </p:spPr>
        <p:txBody>
          <a:bodyPr/>
          <a:lstStyle/>
          <a:p>
            <a:r>
              <a:rPr lang="fi-FI" sz="2000" dirty="0">
                <a:solidFill>
                  <a:schemeClr val="accent1"/>
                </a:solidFill>
                <a:latin typeface="Red Hat Display Black"/>
              </a:rPr>
              <a:t>Opettele termit</a:t>
            </a:r>
          </a:p>
          <a:p>
            <a:endParaRPr lang="fi-FI" sz="2000" dirty="0">
              <a:solidFill>
                <a:schemeClr val="accent1"/>
              </a:solidFill>
              <a:ea typeface="+mn-lt"/>
              <a:cs typeface="+mn-lt"/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04814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948F717-90A9-4774-AFEE-E5F34E84CF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Tekstin elementit: Otsikko</a:t>
            </a:r>
          </a:p>
        </p:txBody>
      </p:sp>
      <p:sp>
        <p:nvSpPr>
          <p:cNvPr id="3" name="Sisällön paikkamerkki">
            <a:extLst>
              <a:ext uri="{FF2B5EF4-FFF2-40B4-BE49-F238E27FC236}">
                <a16:creationId xmlns:a16="http://schemas.microsoft.com/office/drawing/2014/main" id="{0FC27EB7-0457-4F14-9423-4BE874D4625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tiivistää tekstin keskeisen sisällön</a:t>
            </a:r>
          </a:p>
          <a:p>
            <a:r>
              <a:rPr lang="fi-FI" dirty="0"/>
              <a:t>herättää lukijan kiinnostuksen</a:t>
            </a:r>
          </a:p>
          <a:p>
            <a:r>
              <a:rPr lang="fi-FI" dirty="0"/>
              <a:t>kertoo kirjoittajan näkökulman aiheeseen.</a:t>
            </a:r>
          </a:p>
          <a:p>
            <a:endParaRPr lang="fi-FI" dirty="0"/>
          </a:p>
        </p:txBody>
      </p:sp>
      <p:sp>
        <p:nvSpPr>
          <p:cNvPr id="8" name="Sisällön paikkamerkki">
            <a:extLst>
              <a:ext uri="{FF2B5EF4-FFF2-40B4-BE49-F238E27FC236}">
                <a16:creationId xmlns:a16="http://schemas.microsoft.com/office/drawing/2014/main" id="{7449A07E-48C7-4FF4-8E5B-4B1B018C9A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392144" y="4668435"/>
            <a:ext cx="4374486" cy="803774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fi-FI" sz="1600" dirty="0"/>
              <a:t>Viestinnän kasvava rooli projektinhallinnassa -esseen kansisivu.</a:t>
            </a:r>
          </a:p>
        </p:txBody>
      </p:sp>
      <p:pic>
        <p:nvPicPr>
          <p:cNvPr id="12" name="Picture 11" descr="Viestinnän kasvava rooli projektinhallinnassa -esseen kansisivu. Teksti: Viestinnän kasvava rooli projektinhallinnassa&#10;&#10;">
            <a:extLst>
              <a:ext uri="{FF2B5EF4-FFF2-40B4-BE49-F238E27FC236}">
                <a16:creationId xmlns:a16="http://schemas.microsoft.com/office/drawing/2014/main" id="{815FA0D0-65DA-45A0-832F-6F3DC4D63C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2144" y="1401090"/>
            <a:ext cx="4374486" cy="3107743"/>
          </a:xfrm>
          <a:prstGeom prst="rect">
            <a:avLst/>
          </a:prstGeom>
          <a:ln w="3175">
            <a:solidFill>
              <a:schemeClr val="tx1"/>
            </a:solidFill>
          </a:ln>
        </p:spPr>
      </p:pic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2577404-DEBB-4368-81E9-CBB23143BC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9D43B8D-3A48-4AF4-9D47-972388EB9581}" type="slidenum">
              <a:rPr lang="fi-FI" smtClean="0"/>
              <a:pPr/>
              <a:t>2</a:t>
            </a:fld>
            <a:endParaRPr lang="fi-FI"/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18138F1-D185-42B4-AAA4-80C87F10A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47837-2250-4C6B-B95E-54C3E84FA4CE}" type="datetime1">
              <a:rPr lang="fi-FI" smtClean="0"/>
              <a:pPr/>
              <a:t>6.7.2023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027549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948F717-90A9-4774-AFEE-E5F34E84CF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/>
              <a:t>Luku</a:t>
            </a:r>
            <a:endParaRPr lang="fi-FI" dirty="0"/>
          </a:p>
        </p:txBody>
      </p:sp>
      <p:sp>
        <p:nvSpPr>
          <p:cNvPr id="3" name="Sisällön paikkamerkki">
            <a:extLst>
              <a:ext uri="{FF2B5EF4-FFF2-40B4-BE49-F238E27FC236}">
                <a16:creationId xmlns:a16="http://schemas.microsoft.com/office/drawing/2014/main" id="{0FC27EB7-0457-4F14-9423-4BE874D4625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Teksti rakentuu luvuista.</a:t>
            </a:r>
          </a:p>
        </p:txBody>
      </p:sp>
      <p:sp>
        <p:nvSpPr>
          <p:cNvPr id="8" name="Sisällön paikkamerkki">
            <a:extLst>
              <a:ext uri="{FF2B5EF4-FFF2-40B4-BE49-F238E27FC236}">
                <a16:creationId xmlns:a16="http://schemas.microsoft.com/office/drawing/2014/main" id="{7449A07E-48C7-4FF4-8E5B-4B1B018C9A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440187" y="4673029"/>
            <a:ext cx="3840389" cy="77219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i-FI" sz="1700" dirty="0"/>
              <a:t>Tässä esimerkissä päälukuja on viisi.  Pääluvussa 4 on kolme alalukua.</a:t>
            </a:r>
          </a:p>
        </p:txBody>
      </p:sp>
      <p:pic>
        <p:nvPicPr>
          <p:cNvPr id="4" name="Picture 3" descr="Sisällysluettelo esseestä:&#10;1 Johdanto sivu 3&#10;2 Projektit organisaatioiden apuna sivu 3&#10;3 Projektinhallinta osana projekteja sivu 4&#10;4 Viestinnän kasvava merkitys sivu 4&#10;4.1 Etätyön haasteet viestinnässä sivu 5&#10;4.2 Monikulttuurisuuden haasteet viestinnästä sivu 5&#10;4.3 Omat kokemukset epäonnistuneesta viestinnästä sivu 5&#10;5 Loppupäätelmä sivu 6&#10;Lähteet sivu 7">
            <a:extLst>
              <a:ext uri="{FF2B5EF4-FFF2-40B4-BE49-F238E27FC236}">
                <a16:creationId xmlns:a16="http://schemas.microsoft.com/office/drawing/2014/main" id="{F3E770DC-EED9-4A45-A348-04EF4AC12DF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-1744" r="35871"/>
          <a:stretch/>
        </p:blipFill>
        <p:spPr>
          <a:xfrm>
            <a:off x="7248128" y="1124744"/>
            <a:ext cx="4560469" cy="3432799"/>
          </a:xfrm>
          <a:prstGeom prst="rect">
            <a:avLst/>
          </a:prstGeom>
          <a:ln w="3175">
            <a:solidFill>
              <a:schemeClr val="tx1"/>
            </a:solidFill>
          </a:ln>
        </p:spPr>
      </p:pic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18138F1-D185-42B4-AAA4-80C87F10A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47837-2250-4C6B-B95E-54C3E84FA4CE}" type="datetime1">
              <a:rPr lang="fi-FI" smtClean="0"/>
              <a:pPr/>
              <a:t>6.7.2023</a:t>
            </a:fld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2577404-DEBB-4368-81E9-CBB23143BC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9D43B8D-3A48-4AF4-9D47-972388EB9581}" type="slidenum">
              <a:rPr lang="fi-FI" smtClean="0"/>
              <a:pPr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61837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948F717-90A9-4774-AFEE-E5F34E84CF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093" y="549049"/>
            <a:ext cx="5519907" cy="935736"/>
          </a:xfrm>
        </p:spPr>
        <p:txBody>
          <a:bodyPr>
            <a:normAutofit/>
          </a:bodyPr>
          <a:lstStyle/>
          <a:p>
            <a:r>
              <a:rPr lang="fi-FI" dirty="0"/>
              <a:t>Kappale</a:t>
            </a:r>
          </a:p>
        </p:txBody>
      </p:sp>
      <p:sp>
        <p:nvSpPr>
          <p:cNvPr id="3" name="Sisällön paikkamerkki">
            <a:extLst>
              <a:ext uri="{FF2B5EF4-FFF2-40B4-BE49-F238E27FC236}">
                <a16:creationId xmlns:a16="http://schemas.microsoft.com/office/drawing/2014/main" id="{0FC27EB7-0457-4F14-9423-4BE874D462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76091" y="1772817"/>
            <a:ext cx="5519909" cy="3744415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fi-FI" dirty="0"/>
              <a:t>vie asiaa eteenpäin: ydinvirke ja tukivirkkeitä</a:t>
            </a:r>
          </a:p>
          <a:p>
            <a:pPr lvl="0"/>
            <a:r>
              <a:rPr lang="fi-FI" dirty="0"/>
              <a:t>kertoo yhdestä asiasta</a:t>
            </a:r>
          </a:p>
          <a:p>
            <a:pPr lvl="0"/>
            <a:r>
              <a:rPr lang="fi-FI" dirty="0"/>
              <a:t>on itsenäinen mutta liittyy edelliseen</a:t>
            </a:r>
          </a:p>
          <a:p>
            <a:r>
              <a:rPr lang="fi-FI" dirty="0"/>
              <a:t>ei palaa aiemmin sanottuun mutta voi viitata siihen.</a:t>
            </a:r>
          </a:p>
        </p:txBody>
      </p:sp>
      <p:sp>
        <p:nvSpPr>
          <p:cNvPr id="8" name="Sisällön paikkamerkki">
            <a:extLst>
              <a:ext uri="{FF2B5EF4-FFF2-40B4-BE49-F238E27FC236}">
                <a16:creationId xmlns:a16="http://schemas.microsoft.com/office/drawing/2014/main" id="{7449A07E-48C7-4FF4-8E5B-4B1B018C9A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399475" y="5000629"/>
            <a:ext cx="3839935" cy="109180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i-FI" sz="1600" dirty="0"/>
              <a:t>Kolme tekstikappaletta Viestinnän kasvava rooli projektinhallinnassa -esseestä. 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18138F1-D185-42B4-AAA4-80C87F10A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47837-2250-4C6B-B95E-54C3E84FA4CE}" type="datetime1">
              <a:rPr lang="fi-FI" smtClean="0"/>
              <a:pPr/>
              <a:t>6.7.2023</a:t>
            </a:fld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2577404-DEBB-4368-81E9-CBB23143BC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9D43B8D-3A48-4AF4-9D47-972388EB9581}" type="slidenum">
              <a:rPr lang="fi-FI" smtClean="0"/>
              <a:pPr/>
              <a:t>4</a:t>
            </a:fld>
            <a:endParaRPr lang="fi-FI"/>
          </a:p>
        </p:txBody>
      </p:sp>
      <p:pic>
        <p:nvPicPr>
          <p:cNvPr id="9" name="Picture 8" descr="Kuvassa on kolme tekstikappaletta. Kappaleiden välissä on tyhjä rivi.">
            <a:extLst>
              <a:ext uri="{FF2B5EF4-FFF2-40B4-BE49-F238E27FC236}">
                <a16:creationId xmlns:a16="http://schemas.microsoft.com/office/drawing/2014/main" id="{C75EE9B9-87C5-4236-AF54-FEBDEC1EF4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60096" y="1556792"/>
            <a:ext cx="4934719" cy="3171702"/>
          </a:xfrm>
          <a:prstGeom prst="rect">
            <a:avLst/>
          </a:prstGeom>
          <a:ln w="317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9716140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 descr="Kolme virkettä, jotka alkavat isolla kirjaimella ja päättyvät pisteeseen.">
            <a:extLst>
              <a:ext uri="{FF2B5EF4-FFF2-40B4-BE49-F238E27FC236}">
                <a16:creationId xmlns:a16="http://schemas.microsoft.com/office/drawing/2014/main" id="{2948F717-90A9-4774-AFEE-E5F34E84CF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Virke</a:t>
            </a:r>
          </a:p>
        </p:txBody>
      </p:sp>
      <p:sp>
        <p:nvSpPr>
          <p:cNvPr id="3" name="Sisällön paikkamerkki">
            <a:extLst>
              <a:ext uri="{FF2B5EF4-FFF2-40B4-BE49-F238E27FC236}">
                <a16:creationId xmlns:a16="http://schemas.microsoft.com/office/drawing/2014/main" id="{0FC27EB7-0457-4F14-9423-4BE874D462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74130" y="1700808"/>
            <a:ext cx="5951957" cy="3888432"/>
          </a:xfrm>
        </p:spPr>
        <p:txBody>
          <a:bodyPr>
            <a:normAutofit/>
          </a:bodyPr>
          <a:lstStyle/>
          <a:p>
            <a:pPr lvl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fi-FI" dirty="0"/>
              <a:t>Virke alkaa isolla kirjaimella ja loppuu pisteeseen, kysymysmerkkiin tai huutomerkkiin</a:t>
            </a:r>
          </a:p>
          <a:p>
            <a:pPr lvl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fi-FI" dirty="0"/>
              <a:t>Virke sisältää yhden tai useamman lauseen.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fi-FI" dirty="0"/>
              <a:t>Virkkeen lauseet liittyvät samaan asiaan ja ne yhdistetään toisiinsa esim. konjunktiolla.</a:t>
            </a:r>
          </a:p>
          <a:p>
            <a:pPr marL="0" lvl="0" indent="0">
              <a:buNone/>
            </a:pPr>
            <a:endParaRPr lang="fi-FI" dirty="0"/>
          </a:p>
        </p:txBody>
      </p:sp>
      <p:sp>
        <p:nvSpPr>
          <p:cNvPr id="8" name="Sisällön paikkamerkki">
            <a:extLst>
              <a:ext uri="{FF2B5EF4-FFF2-40B4-BE49-F238E27FC236}">
                <a16:creationId xmlns:a16="http://schemas.microsoft.com/office/drawing/2014/main" id="{7449A07E-48C7-4FF4-8E5B-4B1B018C9A63}"/>
              </a:ext>
            </a:extLst>
          </p:cNvPr>
          <p:cNvSpPr>
            <a:spLocks noGrp="1"/>
          </p:cNvSpPr>
          <p:nvPr>
            <p:ph sz="half" idx="4294967295"/>
          </p:nvPr>
        </p:nvSpPr>
        <p:spPr>
          <a:xfrm>
            <a:off x="7637590" y="5183174"/>
            <a:ext cx="4236694" cy="812131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fi-FI" dirty="0"/>
              <a:t>Kolme virkettä Viestinnän kasvava rooli projektinhallinnassa -esseestä. 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66198A82-F02F-4AD8-A59E-F18BFDF20F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835970" y="1200987"/>
            <a:ext cx="3839935" cy="3812189"/>
          </a:xfrm>
          <a:solidFill>
            <a:srgbClr val="FFFFFF"/>
          </a:solidFill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fi-FI" sz="1800" dirty="0"/>
              <a:t>Viestintä on tärkeimpiä osa-alueita projektinhallinnassa. Ilman toimivaa viestintää projektit eivät välttämättä valmistu ennalta sovittuna aikana ennalta sovituin ehdoin. Viestintätavat projektin sisällä tulee sopia etukäteen, jotta kommunikaatio jäsenten välillä on sujuvaa.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18138F1-D185-42B4-AAA4-80C87F10A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47837-2250-4C6B-B95E-54C3E84FA4CE}" type="datetime1">
              <a:rPr lang="fi-FI" smtClean="0"/>
              <a:pPr/>
              <a:t>6.7.2023</a:t>
            </a:fld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2577404-DEBB-4368-81E9-CBB23143BC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9D43B8D-3A48-4AF4-9D47-972388EB9581}" type="slidenum">
              <a:rPr lang="fi-FI" smtClean="0"/>
              <a:pPr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055855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948F717-90A9-4774-AFEE-E5F34E84CF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Lause</a:t>
            </a:r>
          </a:p>
        </p:txBody>
      </p:sp>
      <p:sp>
        <p:nvSpPr>
          <p:cNvPr id="3" name="Sisällön paikkamerkki">
            <a:extLst>
              <a:ext uri="{FF2B5EF4-FFF2-40B4-BE49-F238E27FC236}">
                <a16:creationId xmlns:a16="http://schemas.microsoft.com/office/drawing/2014/main" id="{0FC27EB7-0457-4F14-9423-4BE874D4625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fi-FI" dirty="0"/>
              <a:t>on virkkeen osa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fi-FI" dirty="0"/>
              <a:t>sisältää persoonamuotoisen verbin.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endParaRPr lang="fi-FI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fi-FI" dirty="0"/>
              <a:t>Virkkeen lauseet liittyvät samaan asiaan, ja ne yhdistetään toisiinsa konjunktiolla tai relatiivipronominilla.</a:t>
            </a:r>
          </a:p>
        </p:txBody>
      </p:sp>
      <p:sp>
        <p:nvSpPr>
          <p:cNvPr id="4" name="Content Placeholder 3" descr="Muistathan&#10;1. alistuskonjunktiot: &#10;että, jotta, koska, kun, kunnes, jos, vaikka, kuin&#10;2. rinnastuskonjunktiot: &#10;ja, sekä, -kä, sekä–että, eli, tai, joko–tai, vai, mutta, vaan, sillä&#10;3. relatiivipronominit:&#10;joka, mikä&#10;">
            <a:extLst>
              <a:ext uri="{FF2B5EF4-FFF2-40B4-BE49-F238E27FC236}">
                <a16:creationId xmlns:a16="http://schemas.microsoft.com/office/drawing/2014/main" id="{36E922B7-398F-425A-9652-C1092108F8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835971" y="759045"/>
            <a:ext cx="3839935" cy="5339910"/>
          </a:xfrm>
        </p:spPr>
        <p:txBody>
          <a:bodyPr/>
          <a:lstStyle/>
          <a:p>
            <a:pPr marL="0" indent="0">
              <a:buNone/>
            </a:pPr>
            <a:r>
              <a:rPr lang="fi-FI" dirty="0"/>
              <a:t>Muistathan</a:t>
            </a:r>
          </a:p>
          <a:p>
            <a:pPr>
              <a:lnSpc>
                <a:spcPct val="100000"/>
              </a:lnSpc>
            </a:pPr>
            <a:r>
              <a:rPr lang="fi-FI" sz="2000" dirty="0"/>
              <a:t>alistuskonjunktiot</a:t>
            </a:r>
            <a:r>
              <a:rPr lang="fi-FI" dirty="0"/>
              <a:t>: </a:t>
            </a:r>
          </a:p>
          <a:p>
            <a:pPr marL="457200" lvl="1" indent="0">
              <a:lnSpc>
                <a:spcPct val="100000"/>
              </a:lnSpc>
              <a:buNone/>
            </a:pPr>
            <a:r>
              <a:rPr lang="fi-FI" sz="1800" dirty="0"/>
              <a:t>että, jotta, koska, kun, kunnes, jos, vaikka, kuin</a:t>
            </a:r>
          </a:p>
          <a:p>
            <a:pPr>
              <a:lnSpc>
                <a:spcPct val="100000"/>
              </a:lnSpc>
            </a:pPr>
            <a:r>
              <a:rPr lang="fi-FI" sz="2000" dirty="0"/>
              <a:t>rinnastuskonjunktiot</a:t>
            </a:r>
            <a:r>
              <a:rPr lang="fi-FI" dirty="0"/>
              <a:t>: </a:t>
            </a:r>
          </a:p>
          <a:p>
            <a:pPr marL="457200" lvl="1" indent="0">
              <a:lnSpc>
                <a:spcPct val="100000"/>
              </a:lnSpc>
              <a:buNone/>
            </a:pPr>
            <a:r>
              <a:rPr lang="fi-FI" sz="1800" dirty="0"/>
              <a:t>ja, sekä, -</a:t>
            </a:r>
            <a:r>
              <a:rPr lang="fi-FI" sz="1800" dirty="0" err="1"/>
              <a:t>kä</a:t>
            </a:r>
            <a:r>
              <a:rPr lang="fi-FI" sz="1800" dirty="0"/>
              <a:t>, sekä–että, eli, tai, joko–tai, vai, mutta, vaan ja sillä</a:t>
            </a:r>
          </a:p>
          <a:p>
            <a:pPr>
              <a:lnSpc>
                <a:spcPct val="100000"/>
              </a:lnSpc>
            </a:pPr>
            <a:r>
              <a:rPr lang="fi-FI" sz="2000" dirty="0"/>
              <a:t>relatiivipronominit</a:t>
            </a:r>
            <a:r>
              <a:rPr lang="fi-FI" dirty="0"/>
              <a:t>:</a:t>
            </a:r>
          </a:p>
          <a:p>
            <a:pPr marL="457200" lvl="1" indent="0">
              <a:lnSpc>
                <a:spcPct val="100000"/>
              </a:lnSpc>
              <a:buNone/>
            </a:pPr>
            <a:r>
              <a:rPr lang="fi-FI" sz="1800" dirty="0"/>
              <a:t>joka, mikä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18138F1-D185-42B4-AAA4-80C87F10A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47837-2250-4C6B-B95E-54C3E84FA4CE}" type="datetime1">
              <a:rPr lang="fi-FI" smtClean="0"/>
              <a:pPr/>
              <a:t>6.7.2023</a:t>
            </a:fld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2577404-DEBB-4368-81E9-CBB23143BC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9D43B8D-3A48-4AF4-9D47-972388EB9581}" type="slidenum">
              <a:rPr lang="fi-FI" smtClean="0"/>
              <a:pPr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888413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5313487F-03AE-4E2C-9AD5-55DCE7F20D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Päälause ja sivulause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99E46D72-28BD-43CF-B132-0D5376596B4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/>
              <a:t>Päälause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91621D28-7205-4A5D-A50B-D0581CF8EC8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dirty="0"/>
              <a:t>itsenäinen lause</a:t>
            </a:r>
          </a:p>
          <a:p>
            <a:r>
              <a:rPr lang="fi-FI" dirty="0"/>
              <a:t>esim. </a:t>
            </a:r>
          </a:p>
          <a:p>
            <a:pPr lvl="1"/>
            <a:r>
              <a:rPr lang="fi-FI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Projektit ovat kasvava osa nykypäivän työelämää</a:t>
            </a:r>
            <a:r>
              <a:rPr lang="fi-FI" i="1" dirty="0"/>
              <a:t>. 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CEE72F5D-51CE-4F94-8911-8926A14206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i-FI" dirty="0"/>
              <a:t>Sivulause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748F80DB-4B05-49D0-8F5B-5CA281AD191E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2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dirty="0"/>
              <a:t>epäitsenäinen, pää- tai sivulauseesta riippuvainen lause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dirty="0"/>
              <a:t>esim. </a:t>
            </a:r>
          </a:p>
          <a:p>
            <a:pPr marL="1028700" lvl="1" indent="-342900"/>
            <a:r>
              <a:rPr lang="fi-FI" i="1" dirty="0"/>
              <a:t>Projektin elinkaaren voi tyypillisesti jakaa neljään päävaiheeseen, </a:t>
            </a:r>
            <a:r>
              <a:rPr lang="fi-FI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jotka ovat perustaminen, suunnittelu, toteutus ja päättäminen</a:t>
            </a:r>
            <a:r>
              <a:rPr lang="fi-FI" i="1" dirty="0"/>
              <a:t>.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D8FE80-05C0-4F9A-BF67-022D90A2F4F0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76947837-2250-4C6B-B95E-54C3E84FA4CE}" type="datetime1">
              <a:rPr lang="fi-FI" smtClean="0"/>
              <a:pPr/>
              <a:t>6.7.2023</a:t>
            </a:fld>
            <a:endParaRPr lang="en-FI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294E57-4B46-4C0D-9284-A368B3011F6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9D43B8D-3A48-4AF4-9D47-972388EB9581}" type="slidenum">
              <a:rPr lang="en-FI" smtClean="0"/>
              <a:pPr/>
              <a:t>7</a:t>
            </a:fld>
            <a:endParaRPr lang="en-FI" dirty="0"/>
          </a:p>
        </p:txBody>
      </p:sp>
    </p:spTree>
    <p:extLst>
      <p:ext uri="{BB962C8B-B14F-4D97-AF65-F5344CB8AC3E}">
        <p14:creationId xmlns:p14="http://schemas.microsoft.com/office/powerpoint/2010/main" val="12564326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AA3F4E3F-7C1B-D09F-DD93-2D7C90352E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03155" y="3034141"/>
            <a:ext cx="7797800" cy="2105502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i-FI" dirty="0">
                <a:solidFill>
                  <a:srgbClr val="FFF8E6"/>
                </a:solidFill>
                <a:latin typeface="Work Sans"/>
                <a:cs typeface="Segoe UI"/>
              </a:rPr>
              <a:t>©2023 Pipsa Kostamo, Sanna Kukkonen ja Kristiina Kuparinen</a:t>
            </a:r>
          </a:p>
          <a:p>
            <a:endParaRPr lang="fi-FI" dirty="0">
              <a:solidFill>
                <a:srgbClr val="FFF8E6"/>
              </a:solidFill>
              <a:latin typeface="Work Sans"/>
              <a:cs typeface="Segoe UI"/>
            </a:endParaRPr>
          </a:p>
          <a:p>
            <a:r>
              <a:rPr lang="fi-FI" dirty="0">
                <a:solidFill>
                  <a:srgbClr val="FFF8E6"/>
                </a:solidFill>
                <a:latin typeface="Work Sans"/>
                <a:cs typeface="Segoe UI"/>
              </a:rPr>
              <a:t>Tekstitaidot: Tekstin elementit –materiaali, toukokuu 2023, jonka tekijät ovat Pipsa Kostamo, Sanna Kukkonen ja Kristiina Kuparinen, on lisensoitu </a:t>
            </a:r>
            <a:r>
              <a:rPr lang="fi-FI" u="sng" dirty="0">
                <a:hlinkClick r:id="rId2"/>
              </a:rPr>
              <a:t>Creative </a:t>
            </a:r>
            <a:r>
              <a:rPr lang="fi-FI" u="sng" dirty="0" err="1">
                <a:hlinkClick r:id="rId2"/>
              </a:rPr>
              <a:t>Commons</a:t>
            </a:r>
            <a:r>
              <a:rPr lang="fi-FI" u="sng" dirty="0">
                <a:hlinkClick r:id="rId2"/>
              </a:rPr>
              <a:t> Nimeä 4.0 Kansainvälinen -lisenssillä</a:t>
            </a:r>
            <a:r>
              <a:rPr lang="fi-FI" dirty="0">
                <a:solidFill>
                  <a:srgbClr val="FFF8E6"/>
                </a:solidFill>
                <a:latin typeface="Work Sans"/>
                <a:cs typeface="Segoe UI"/>
              </a:rPr>
              <a:t>. Materiaali on saatavilla osoitteessa Kielibuusti.fi.</a:t>
            </a:r>
          </a:p>
          <a:p>
            <a:endParaRPr lang="fi-FI" dirty="0"/>
          </a:p>
        </p:txBody>
      </p:sp>
      <p:pic>
        <p:nvPicPr>
          <p:cNvPr id="4" name="Picture 4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8860000A-30E7-1A08-B529-D61EF6B6A9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0455" y="1811329"/>
            <a:ext cx="2743200" cy="959780"/>
          </a:xfrm>
          <a:prstGeom prst="rect">
            <a:avLst/>
          </a:prstGeom>
        </p:spPr>
      </p:pic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B67D8069-1921-421B-853F-4774F2CC0A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i-FI" dirty="0"/>
              <a:t>Kielenhuolto: Iso vai pieni alkukirjain?</a:t>
            </a:r>
            <a:endParaRPr lang="en-FI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374AC86-F261-466C-89C4-C1F0CDC95C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9D43B8D-3A48-4AF4-9D47-972388EB9581}" type="slidenum">
              <a:rPr lang="en-FI" smtClean="0"/>
              <a:pPr/>
              <a:t>8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2710251639"/>
      </p:ext>
    </p:extLst>
  </p:cSld>
  <p:clrMapOvr>
    <a:masterClrMapping/>
  </p:clrMapOvr>
</p:sld>
</file>

<file path=ppt/theme/theme1.xml><?xml version="1.0" encoding="utf-8"?>
<a:theme xmlns:a="http://schemas.openxmlformats.org/drawingml/2006/main" name="Kielibuusti">
  <a:themeElements>
    <a:clrScheme name="Mukautettu 18">
      <a:dk1>
        <a:srgbClr val="FFF8E6"/>
      </a:dk1>
      <a:lt1>
        <a:srgbClr val="162A52"/>
      </a:lt1>
      <a:dk2>
        <a:srgbClr val="FFF8E6"/>
      </a:dk2>
      <a:lt2>
        <a:srgbClr val="162A52"/>
      </a:lt2>
      <a:accent1>
        <a:srgbClr val="19DDCA"/>
      </a:accent1>
      <a:accent2>
        <a:srgbClr val="0058DE"/>
      </a:accent2>
      <a:accent3>
        <a:srgbClr val="FF0059"/>
      </a:accent3>
      <a:accent4>
        <a:srgbClr val="FFAE38"/>
      </a:accent4>
      <a:accent5>
        <a:srgbClr val="B7B7B7"/>
      </a:accent5>
      <a:accent6>
        <a:srgbClr val="105BFF"/>
      </a:accent6>
      <a:hlink>
        <a:srgbClr val="076CCA"/>
      </a:hlink>
      <a:folHlink>
        <a:srgbClr val="076CCA"/>
      </a:folHlink>
    </a:clrScheme>
    <a:fontScheme name="Kielibuusti">
      <a:majorFont>
        <a:latin typeface="Red Hat Display Black"/>
        <a:ea typeface=""/>
        <a:cs typeface=""/>
      </a:majorFont>
      <a:minorFont>
        <a:latin typeface="Work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ielibuusti_kalvopohja_päivitetty-6.2.23.potx" id="{AD7A1847-D773-4869-90A8-ED7CCCEA7C1E}" vid="{7C9D5A53-A3B3-41BE-AFE8-7DAD0A457A4C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46D41C606376342B27E8A37ECB54F32" ma:contentTypeVersion="18" ma:contentTypeDescription="Create a new document." ma:contentTypeScope="" ma:versionID="6458eb8730f17982cb5d8e97d0d33310">
  <xsd:schema xmlns:xsd="http://www.w3.org/2001/XMLSchema" xmlns:xs="http://www.w3.org/2001/XMLSchema" xmlns:p="http://schemas.microsoft.com/office/2006/metadata/properties" xmlns:ns2="dcef4079-7867-4143-bf64-1ed518a7fd23" xmlns:ns3="6d653776-b03a-41a6-8593-add243c82586" targetNamespace="http://schemas.microsoft.com/office/2006/metadata/properties" ma:root="true" ma:fieldsID="3a6f6a639169c44c8c54a3d2ee8c9594" ns2:_="" ns3:_="">
    <xsd:import namespace="dcef4079-7867-4143-bf64-1ed518a7fd23"/>
    <xsd:import namespace="6d653776-b03a-41a6-8593-add243c8258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Linkki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ef4079-7867-4143-bf64-1ed518a7fd2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Length (seconds)" ma:internalName="MediaLengthInSeconds" ma:readOnly="true">
      <xsd:simpleType>
        <xsd:restriction base="dms:Unknown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2f519134-deff-459f-81c1-98498d3da87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Linkki" ma:index="23" nillable="true" ma:displayName="Linkki" ma:format="Hyperlink" ma:internalName="Linkki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653776-b03a-41a6-8593-add243c82586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2b367e25-f4e6-4d28-95fb-5fe5b3df94e4}" ma:internalName="TaxCatchAll" ma:showField="CatchAllData" ma:web="6d653776-b03a-41a6-8593-add243c8258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cef4079-7867-4143-bf64-1ed518a7fd23">
      <Terms xmlns="http://schemas.microsoft.com/office/infopath/2007/PartnerControls"/>
    </lcf76f155ced4ddcb4097134ff3c332f>
    <TaxCatchAll xmlns="6d653776-b03a-41a6-8593-add243c82586" xsi:nil="true"/>
    <Linkki xmlns="dcef4079-7867-4143-bf64-1ed518a7fd23">
      <Url xsi:nil="true"/>
      <Description xsi:nil="true"/>
    </Linkki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6D018BC-B9CA-48BC-91EF-A84E907909D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cef4079-7867-4143-bf64-1ed518a7fd23"/>
    <ds:schemaRef ds:uri="6d653776-b03a-41a6-8593-add243c8258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4CA5E3C-CF97-44B2-8681-3347A52989CF}">
  <ds:schemaRefs>
    <ds:schemaRef ds:uri="http://schemas.microsoft.com/office/2006/documentManagement/types"/>
    <ds:schemaRef ds:uri="http://purl.org/dc/dcmitype/"/>
    <ds:schemaRef ds:uri="http://purl.org/dc/terms/"/>
    <ds:schemaRef ds:uri="http://schemas.microsoft.com/office/2006/metadata/properties"/>
    <ds:schemaRef ds:uri="6d653776-b03a-41a6-8593-add243c82586"/>
    <ds:schemaRef ds:uri="http://schemas.microsoft.com/office/infopath/2007/PartnerControls"/>
    <ds:schemaRef ds:uri="http://schemas.openxmlformats.org/package/2006/metadata/core-properties"/>
    <ds:schemaRef ds:uri="dcef4079-7867-4143-bf64-1ed518a7fd23"/>
    <ds:schemaRef ds:uri="http://www.w3.org/XML/1998/namespace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ED5340C9-799A-4CFC-99C3-80BA7044B19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Kielibuusti_kalvopohja_päivitetty-6.2.23</Template>
  <TotalTime>473</TotalTime>
  <Words>341</Words>
  <Application>Microsoft Office PowerPoint</Application>
  <PresentationFormat>Widescreen</PresentationFormat>
  <Paragraphs>60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Red Hat Display Black</vt:lpstr>
      <vt:lpstr>Segoe UI</vt:lpstr>
      <vt:lpstr>Work Sans</vt:lpstr>
      <vt:lpstr>Kielibuusti</vt:lpstr>
      <vt:lpstr>Tekstin elementit</vt:lpstr>
      <vt:lpstr>Tekstin elementit: Otsikko</vt:lpstr>
      <vt:lpstr>Luku</vt:lpstr>
      <vt:lpstr>Kappale</vt:lpstr>
      <vt:lpstr>Virke</vt:lpstr>
      <vt:lpstr>Lause</vt:lpstr>
      <vt:lpstr>Päälause ja sivulause</vt:lpstr>
      <vt:lpstr>PowerPoint Presentation</vt:lpstr>
    </vt:vector>
  </TitlesOfParts>
  <Company>Aalto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Tekstitaidot: Lukustrategiat. Tekstin elementit.</dc:title>
  <dc:creator>Kukkonen Sanna</dc:creator>
  <cp:lastModifiedBy>Sandström, Anniina M E</cp:lastModifiedBy>
  <cp:revision>22</cp:revision>
  <dcterms:created xsi:type="dcterms:W3CDTF">2023-05-12T07:09:44Z</dcterms:created>
  <dcterms:modified xsi:type="dcterms:W3CDTF">2023-07-06T13:06:49Z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0x010100546D41C606376342B27E8A37ECB54F32</vt:lpwstr>
  </property>
  <property fmtid="{D5CDD505-2E9C-101B-9397-08002B2CF9AE}" pid="3" name="MediaServiceImageTags">
    <vt:lpwstr/>
  </property>
</Properties>
</file>