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334" r:id="rId5"/>
    <p:sldId id="355" r:id="rId6"/>
    <p:sldId id="385" r:id="rId7"/>
    <p:sldId id="377" r:id="rId8"/>
    <p:sldId id="382" r:id="rId9"/>
    <p:sldId id="383" r:id="rId10"/>
    <p:sldId id="386" r:id="rId11"/>
    <p:sldId id="378" r:id="rId12"/>
    <p:sldId id="384" r:id="rId13"/>
    <p:sldId id="379" r:id="rId14"/>
    <p:sldId id="388" r:id="rId15"/>
    <p:sldId id="387" r:id="rId16"/>
    <p:sldId id="380" r:id="rId17"/>
    <p:sldId id="409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Red Hat Display Black" panose="02010303040201060303" pitchFamily="2" charset="0"/>
      <p:bold r:id="rId25"/>
    </p:embeddedFont>
    <p:embeddedFont>
      <p:font typeface="Work Sans" pitchFamily="2" charset="0"/>
      <p:regular r:id="rId26"/>
      <p:bold r:id="rId27"/>
      <p:italic r:id="rId28"/>
      <p:boldItalic r:id="rId29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E3ABA8-858A-9304-BC57-D5458856646F}" name="Nahkola, Tiina" initials="NT" userId="S::nahtii@ad.helsinki.fi::d26aa117-265c-4469-98be-d9c7947bc87e" providerId="AD"/>
  <p188:author id="{640EE5AA-5524-417D-3937-DB53285A30B9}" name="Udd, Taija H" initials="UH" userId="S::thudd@ad.helsinki.fi::e21eb866-d3ab-480b-ba99-e32a363677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043"/>
    <a:srgbClr val="0058DE"/>
    <a:srgbClr val="EAA7B1"/>
    <a:srgbClr val="162A52"/>
    <a:srgbClr val="FFF8E6"/>
    <a:srgbClr val="138B7F"/>
    <a:srgbClr val="13A697"/>
    <a:srgbClr val="FFFFFF"/>
    <a:srgbClr val="FFEAB6"/>
    <a:srgbClr val="590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C3AFB-CA71-422D-BD94-67A00CA4627D}" v="2" dt="2023-07-19T12:00:4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Tumma tyyli 2 - Korostus 1/Korostu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Teematyyli 1 - Korostu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Vaalea tyyli 3 - Korostu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Vaalea tyyli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hkola, Tiina" userId="d26aa117-265c-4469-98be-d9c7947bc87e" providerId="ADAL" clId="{37623E84-AA7A-47C4-A6AB-1834D6F355EE}"/>
    <pc:docChg chg="delSld">
      <pc:chgData name="Nahkola, Tiina" userId="d26aa117-265c-4469-98be-d9c7947bc87e" providerId="ADAL" clId="{37623E84-AA7A-47C4-A6AB-1834D6F355EE}" dt="2023-06-22T06:35:56.096" v="3" actId="47"/>
      <pc:docMkLst>
        <pc:docMk/>
      </pc:docMkLst>
      <pc:sldChg chg="delCm">
        <pc:chgData name="Nahkola, Tiina" userId="d26aa117-265c-4469-98be-d9c7947bc87e" providerId="ADAL" clId="{37623E84-AA7A-47C4-A6AB-1834D6F355EE}" dt="2023-06-22T06:31:40.190" v="1"/>
        <pc:sldMkLst>
          <pc:docMk/>
          <pc:sldMk cId="1402754959" sldId="355"/>
        </pc:sldMkLst>
      </pc:sldChg>
      <pc:sldChg chg="delCm">
        <pc:chgData name="Nahkola, Tiina" userId="d26aa117-265c-4469-98be-d9c7947bc87e" providerId="ADAL" clId="{37623E84-AA7A-47C4-A6AB-1834D6F355EE}" dt="2023-06-22T06:34:48.353" v="2"/>
        <pc:sldMkLst>
          <pc:docMk/>
          <pc:sldMk cId="3221910028" sldId="382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450652180" sldId="389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1626220469" sldId="390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1115959317" sldId="391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582756909" sldId="392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1666580762" sldId="393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695325820" sldId="394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216976944" sldId="395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1189422860" sldId="396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2343547976" sldId="397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2583220309" sldId="398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338854335" sldId="399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405755672" sldId="400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054994085" sldId="401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976639267" sldId="402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3391809754" sldId="403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2475070415" sldId="404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406679484" sldId="405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1030279420" sldId="406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599698905" sldId="407"/>
        </pc:sldMkLst>
      </pc:sldChg>
      <pc:sldChg chg="del">
        <pc:chgData name="Nahkola, Tiina" userId="d26aa117-265c-4469-98be-d9c7947bc87e" providerId="ADAL" clId="{37623E84-AA7A-47C4-A6AB-1834D6F355EE}" dt="2023-06-22T06:35:56.096" v="3" actId="47"/>
        <pc:sldMkLst>
          <pc:docMk/>
          <pc:sldMk cId="4246822922" sldId="408"/>
        </pc:sldMkLst>
      </pc:sldChg>
    </pc:docChg>
  </pc:docChgLst>
  <pc:docChgLst>
    <pc:chgData name="Sandström, Anniina M E" userId="7d16b7d1-d312-49ca-9ae8-2fd4d9b2b53d" providerId="ADAL" clId="{C32C3AFB-CA71-422D-BD94-67A00CA4627D}"/>
    <pc:docChg chg="custSel modSld">
      <pc:chgData name="Sandström, Anniina M E" userId="7d16b7d1-d312-49ca-9ae8-2fd4d9b2b53d" providerId="ADAL" clId="{C32C3AFB-CA71-422D-BD94-67A00CA4627D}" dt="2023-07-19T12:00:05.802" v="42" actId="1076"/>
      <pc:docMkLst>
        <pc:docMk/>
      </pc:docMkLst>
      <pc:sldChg chg="modSp mod">
        <pc:chgData name="Sandström, Anniina M E" userId="7d16b7d1-d312-49ca-9ae8-2fd4d9b2b53d" providerId="ADAL" clId="{C32C3AFB-CA71-422D-BD94-67A00CA4627D}" dt="2023-07-19T11:57:42.298" v="4" actId="207"/>
        <pc:sldMkLst>
          <pc:docMk/>
          <pc:sldMk cId="792878241" sldId="379"/>
        </pc:sldMkLst>
        <pc:spChg chg="mod">
          <ac:chgData name="Sandström, Anniina M E" userId="7d16b7d1-d312-49ca-9ae8-2fd4d9b2b53d" providerId="ADAL" clId="{C32C3AFB-CA71-422D-BD94-67A00CA4627D}" dt="2023-07-19T11:57:42.298" v="4" actId="207"/>
          <ac:spMkLst>
            <pc:docMk/>
            <pc:sldMk cId="792878241" sldId="379"/>
            <ac:spMk id="2" creationId="{EDD22FE7-C854-F188-7973-B62CDE61E576}"/>
          </ac:spMkLst>
        </pc:spChg>
      </pc:sldChg>
      <pc:sldChg chg="modSp mod">
        <pc:chgData name="Sandström, Anniina M E" userId="7d16b7d1-d312-49ca-9ae8-2fd4d9b2b53d" providerId="ADAL" clId="{C32C3AFB-CA71-422D-BD94-67A00CA4627D}" dt="2023-07-19T11:57:34.538" v="3" actId="207"/>
        <pc:sldMkLst>
          <pc:docMk/>
          <pc:sldMk cId="3467968599" sldId="388"/>
        </pc:sldMkLst>
        <pc:spChg chg="mod">
          <ac:chgData name="Sandström, Anniina M E" userId="7d16b7d1-d312-49ca-9ae8-2fd4d9b2b53d" providerId="ADAL" clId="{C32C3AFB-CA71-422D-BD94-67A00CA4627D}" dt="2023-07-19T11:57:34.538" v="3" actId="207"/>
          <ac:spMkLst>
            <pc:docMk/>
            <pc:sldMk cId="3467968599" sldId="388"/>
            <ac:spMk id="2" creationId="{806AC05D-C4D6-F020-0959-94DFE1E21FDA}"/>
          </ac:spMkLst>
        </pc:spChg>
      </pc:sldChg>
      <pc:sldChg chg="addSp delSp modSp mod">
        <pc:chgData name="Sandström, Anniina M E" userId="7d16b7d1-d312-49ca-9ae8-2fd4d9b2b53d" providerId="ADAL" clId="{C32C3AFB-CA71-422D-BD94-67A00CA4627D}" dt="2023-07-19T12:00:05.802" v="42" actId="1076"/>
        <pc:sldMkLst>
          <pc:docMk/>
          <pc:sldMk cId="1724892622" sldId="409"/>
        </pc:sldMkLst>
        <pc:spChg chg="add mod">
          <ac:chgData name="Sandström, Anniina M E" userId="7d16b7d1-d312-49ca-9ae8-2fd4d9b2b53d" providerId="ADAL" clId="{C32C3AFB-CA71-422D-BD94-67A00CA4627D}" dt="2023-07-19T12:00:05.802" v="42" actId="1076"/>
          <ac:spMkLst>
            <pc:docMk/>
            <pc:sldMk cId="1724892622" sldId="409"/>
            <ac:spMk id="2" creationId="{FA628552-CEE1-A66B-FDB2-1A1BE86D6417}"/>
          </ac:spMkLst>
        </pc:spChg>
        <pc:spChg chg="add del mod">
          <ac:chgData name="Sandström, Anniina M E" userId="7d16b7d1-d312-49ca-9ae8-2fd4d9b2b53d" providerId="ADAL" clId="{C32C3AFB-CA71-422D-BD94-67A00CA4627D}" dt="2023-07-19T11:59:47.453" v="37" actId="478"/>
          <ac:spMkLst>
            <pc:docMk/>
            <pc:sldMk cId="1724892622" sldId="409"/>
            <ac:spMk id="4" creationId="{F44E2B8C-9A4F-F967-9F1C-CBA8C1F61684}"/>
          </ac:spMkLst>
        </pc:spChg>
        <pc:spChg chg="mod">
          <ac:chgData name="Sandström, Anniina M E" userId="7d16b7d1-d312-49ca-9ae8-2fd4d9b2b53d" providerId="ADAL" clId="{C32C3AFB-CA71-422D-BD94-67A00CA4627D}" dt="2023-07-19T11:58:32.823" v="22" actId="207"/>
          <ac:spMkLst>
            <pc:docMk/>
            <pc:sldMk cId="1724892622" sldId="409"/>
            <ac:spMk id="9" creationId="{87572A0A-5700-E197-B83A-3005A9AD137E}"/>
          </ac:spMkLst>
        </pc:spChg>
        <pc:spChg chg="del">
          <ac:chgData name="Sandström, Anniina M E" userId="7d16b7d1-d312-49ca-9ae8-2fd4d9b2b53d" providerId="ADAL" clId="{C32C3AFB-CA71-422D-BD94-67A00CA4627D}" dt="2023-07-19T11:59:44.895" v="36" actId="478"/>
          <ac:spMkLst>
            <pc:docMk/>
            <pc:sldMk cId="1724892622" sldId="409"/>
            <ac:spMk id="10" creationId="{FD521B87-1E3F-EAE0-09FE-94C92D88D0E6}"/>
          </ac:spMkLst>
        </pc:spChg>
        <pc:picChg chg="mod">
          <ac:chgData name="Sandström, Anniina M E" userId="7d16b7d1-d312-49ca-9ae8-2fd4d9b2b53d" providerId="ADAL" clId="{C32C3AFB-CA71-422D-BD94-67A00CA4627D}" dt="2023-07-19T11:59:55.831" v="39" actId="1076"/>
          <ac:picMkLst>
            <pc:docMk/>
            <pc:sldMk cId="1724892622" sldId="409"/>
            <ac:picMk id="11" creationId="{3F8B7D0B-6064-AE30-2E96-46E1B44988E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5B2802B-1DE9-45BD-8EE1-11E0D55EFEE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365AE89-ED5D-4643-9C83-BE0CE07FDF7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72F9-1D7B-47CD-B465-7AA9D40835BC}" type="datetimeFigureOut">
              <a:rPr lang="en-FI" smtClean="0"/>
              <a:t>07/19/2023</a:t>
            </a:fld>
            <a:endParaRPr lang="en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A18B55-3A8A-456A-8E81-A61EF307B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2A756F-A3A9-4434-AB04-1CB98DF072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B7F38-679C-4097-A00D-A5804C04C3C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490833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523A2-88A2-4480-AC02-92A55F88C0E0}" type="datetimeFigureOut">
              <a:rPr lang="en-FI" smtClean="0"/>
              <a:t>07/19/2023</a:t>
            </a:fld>
            <a:endParaRPr lang="en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C236C-DCF9-4419-8A2A-D176C54AA402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762871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ääotsikko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ielibuustin logo" descr="Kielibuustin logo.">
            <a:extLst>
              <a:ext uri="{FF2B5EF4-FFF2-40B4-BE49-F238E27FC236}">
                <a16:creationId xmlns:a16="http://schemas.microsoft.com/office/drawing/2014/main" id="{3CF503CC-9BCE-4C27-98F7-66EE09683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429" y="1365457"/>
            <a:ext cx="2501142" cy="864833"/>
          </a:xfrm>
          <a:prstGeom prst="rect">
            <a:avLst/>
          </a:prstGeom>
        </p:spPr>
      </p:pic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0290"/>
            <a:ext cx="9144000" cy="2158694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03128"/>
            <a:ext cx="9144000" cy="1000633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628778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86" y="549048"/>
            <a:ext cx="11164800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3" name="Suora yhdysviiva 1">
            <a:extLst>
              <a:ext uri="{FF2B5EF4-FFF2-40B4-BE49-F238E27FC236}">
                <a16:creationId xmlns:a16="http://schemas.microsoft.com/office/drawing/2014/main" id="{F00BFF79-5830-4F98-9030-AC25630AC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4176032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61247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51338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cxnSp>
        <p:nvCxnSpPr>
          <p:cNvPr id="19" name="Suora yhdysviiva 2">
            <a:extLst>
              <a:ext uri="{FF2B5EF4-FFF2-40B4-BE49-F238E27FC236}">
                <a16:creationId xmlns:a16="http://schemas.microsoft.com/office/drawing/2014/main" id="{C55A16F6-4213-497B-9F7F-AB388434E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8015968" y="1749028"/>
            <a:ext cx="0" cy="4079933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2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3272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4448983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4" y="2049023"/>
            <a:ext cx="3599938" cy="2222024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26029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30431" y="2049023"/>
            <a:ext cx="3599938" cy="2222024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9" name="Tekstin paikkamerkki 3">
            <a:extLst>
              <a:ext uri="{FF2B5EF4-FFF2-40B4-BE49-F238E27FC236}">
                <a16:creationId xmlns:a16="http://schemas.microsoft.com/office/drawing/2014/main" id="{7E59121B-A10E-432F-BF43-F62E5FF9975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075966" y="4448982"/>
            <a:ext cx="3599940" cy="1307365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3">
            <a:extLst>
              <a:ext uri="{FF2B5EF4-FFF2-40B4-BE49-F238E27FC236}">
                <a16:creationId xmlns:a16="http://schemas.microsoft.com/office/drawing/2014/main" id="{DD35D1F0-5F3C-422B-A821-7996A3657F7B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75968" y="2049924"/>
            <a:ext cx="3599938" cy="2219063"/>
          </a:xfrm>
        </p:spPr>
        <p:txBody>
          <a:bodyPr anchor="t"/>
          <a:lstStyle>
            <a:lvl1pPr marL="0" indent="0">
              <a:buNone/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1525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nen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211" y="549048"/>
            <a:ext cx="726069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>
              <a:lnSpc>
                <a:spcPct val="120000"/>
              </a:lnSpc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17" name="Suorakulmio" descr="Korostettu suorakulmio, jonka sisällä on ensimmä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/>
          <p:nvPr userDrawn="1"/>
        </p:nvSpPr>
        <p:spPr>
          <a:xfrm>
            <a:off x="0" y="1"/>
            <a:ext cx="4170805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30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70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8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295206" y="6144587"/>
            <a:ext cx="977666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961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 vertailu joista ensimmäiset kaksi koroste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orakulmio" descr="Korostettu suorakulmio, jonka sisällä on ensimmäisen ja toisen palstan alaotsikko ja otsikko.">
            <a:extLst>
              <a:ext uri="{FF2B5EF4-FFF2-40B4-BE49-F238E27FC236}">
                <a16:creationId xmlns:a16="http://schemas.microsoft.com/office/drawing/2014/main" id="{87E4D8B6-839D-4DDF-A66E-F133FED58A6B}"/>
              </a:ext>
            </a:extLst>
          </p:cNvPr>
          <p:cNvSpPr>
            <a:spLocks/>
          </p:cNvSpPr>
          <p:nvPr userDrawn="1"/>
        </p:nvSpPr>
        <p:spPr>
          <a:xfrm>
            <a:off x="1" y="1"/>
            <a:ext cx="7920748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2"/>
              </a:solidFill>
            </a:endParaRPr>
          </a:p>
        </p:txBody>
      </p:sp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3" y="549048"/>
            <a:ext cx="7327455" cy="7166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lnSpc>
                <a:spcPct val="120000"/>
              </a:lnSpc>
              <a:defRPr sz="2400">
                <a:solidFill>
                  <a:schemeClr val="bg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27" name="Tekstin paikkamerkki 1">
            <a:extLst>
              <a:ext uri="{FF2B5EF4-FFF2-40B4-BE49-F238E27FC236}">
                <a16:creationId xmlns:a16="http://schemas.microsoft.com/office/drawing/2014/main" id="{15FAD11C-9B2F-4607-AD14-247E2ED04B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521312" y="1537378"/>
            <a:ext cx="3505536" cy="81542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8" name="Sisällön paikkamerkki 1">
            <a:extLst>
              <a:ext uri="{FF2B5EF4-FFF2-40B4-BE49-F238E27FC236}">
                <a16:creationId xmlns:a16="http://schemas.microsoft.com/office/drawing/2014/main" id="{DE500F0C-416B-40D3-8489-14A440A04D4B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21312" y="2451571"/>
            <a:ext cx="3505536" cy="3377390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B6B5310B-59C9-4DAC-96DB-D9D8B7E48EC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43232" y="1561629"/>
            <a:ext cx="3505536" cy="81209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2A576C74-4B66-4C5E-ABC9-127B97F6CFE2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43232" y="2451569"/>
            <a:ext cx="3505536" cy="3377391"/>
          </a:xfrm>
        </p:spPr>
        <p:txBody>
          <a:bodyPr anchor="t"/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defRPr sz="1600">
                <a:solidFill>
                  <a:schemeClr val="bg2"/>
                </a:solidFill>
              </a:defRPr>
            </a:lvl2pPr>
            <a:lvl3pPr>
              <a:defRPr sz="1400"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sp>
        <p:nvSpPr>
          <p:cNvPr id="25" name="Tekstin paikkamerkki 3">
            <a:extLst>
              <a:ext uri="{FF2B5EF4-FFF2-40B4-BE49-F238E27FC236}">
                <a16:creationId xmlns:a16="http://schemas.microsoft.com/office/drawing/2014/main" id="{562E3440-F627-4482-94D2-67C87535EF6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165152" y="1561629"/>
            <a:ext cx="3505536" cy="81209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6" name="Sisällön paikkamerkki 3">
            <a:extLst>
              <a:ext uri="{FF2B5EF4-FFF2-40B4-BE49-F238E27FC236}">
                <a16:creationId xmlns:a16="http://schemas.microsoft.com/office/drawing/2014/main" id="{2237AAB2-19C4-4E63-AEC1-D8055FC553AA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8165152" y="2451569"/>
            <a:ext cx="3505536" cy="3377391"/>
          </a:xfrm>
        </p:spPr>
        <p:txBody>
          <a:bodyPr anchor="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0"/>
            <a:endParaRPr lang="fi-FI"/>
          </a:p>
        </p:txBody>
      </p:sp>
      <p:pic>
        <p:nvPicPr>
          <p:cNvPr id="24" name="Kielibuustin logo">
            <a:extLst>
              <a:ext uri="{FF2B5EF4-FFF2-40B4-BE49-F238E27FC236}">
                <a16:creationId xmlns:a16="http://schemas.microsoft.com/office/drawing/2014/main" id="{7B88969D-D281-4178-B8A4-D9BEC9B57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215998" y="6148304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165152" y="6024897"/>
            <a:ext cx="281078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516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2A648795-25F9-4019-90E7-4AE8CE30D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FI"/>
          </a:p>
        </p:txBody>
      </p:sp>
      <p:sp>
        <p:nvSpPr>
          <p:cNvPr id="6" name="Päivämäärän paikkamerkki">
            <a:extLst>
              <a:ext uri="{FF2B5EF4-FFF2-40B4-BE49-F238E27FC236}">
                <a16:creationId xmlns:a16="http://schemas.microsoft.com/office/drawing/2014/main" id="{2644E7AC-603B-4D4F-BBAC-D91E7535F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7" name="Alatunnisteen paikkamerkki">
            <a:extLst>
              <a:ext uri="{FF2B5EF4-FFF2-40B4-BE49-F238E27FC236}">
                <a16:creationId xmlns:a16="http://schemas.microsoft.com/office/drawing/2014/main" id="{F82E19E8-9AFE-4178-B1F3-4D17E21F9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8" name="Dian numeron paikkamerkki">
            <a:extLst>
              <a:ext uri="{FF2B5EF4-FFF2-40B4-BE49-F238E27FC236}">
                <a16:creationId xmlns:a16="http://schemas.microsoft.com/office/drawing/2014/main" id="{13D8283B-D356-42E7-A823-E6C19F41F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9082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">
            <a:extLst>
              <a:ext uri="{FF2B5EF4-FFF2-40B4-BE49-F238E27FC236}">
                <a16:creationId xmlns:a16="http://schemas.microsoft.com/office/drawing/2014/main" id="{2DB17A22-5C30-4DF6-AA17-A32AEF780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6" name="Alatunnisteen paikkamerkki">
            <a:extLst>
              <a:ext uri="{FF2B5EF4-FFF2-40B4-BE49-F238E27FC236}">
                <a16:creationId xmlns:a16="http://schemas.microsoft.com/office/drawing/2014/main" id="{061080B5-29DD-4AC7-90AE-C709C34782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7" name="Dian numeron paikkamerkki">
            <a:extLst>
              <a:ext uri="{FF2B5EF4-FFF2-40B4-BE49-F238E27FC236}">
                <a16:creationId xmlns:a16="http://schemas.microsoft.com/office/drawing/2014/main" id="{5FF5F7EB-5A40-40D7-9EDC-4AB08A06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0660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alaotsikon kanss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5917"/>
            <a:ext cx="9144000" cy="272755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8911"/>
            <a:ext cx="9144000" cy="906944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20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15472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ilman alaotsikko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47127"/>
            <a:ext cx="9144000" cy="3163745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fi-FI" noProof="0"/>
              <a:t>Muokkaa ots. perustyyl. napsautt.</a:t>
            </a:r>
          </a:p>
        </p:txBody>
      </p:sp>
      <p:pic>
        <p:nvPicPr>
          <p:cNvPr id="8" name="Kuva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2" name="Päivämäärän paikkamerkki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20" name="Alatunnisteen paikkamerkki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36121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et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FA01DD-11B1-4736-A453-65ADD63CF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9027"/>
            <a:ext cx="9144000" cy="2099965"/>
          </a:xfrm>
        </p:spPr>
        <p:txBody>
          <a:bodyPr anchor="ctr">
            <a:noAutofit/>
          </a:bodyPr>
          <a:lstStyle>
            <a:lvl1pPr algn="ctr">
              <a:lnSpc>
                <a:spcPct val="12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3E74A17-4DE4-47CB-B02D-9263520DB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20575"/>
            <a:ext cx="9144000" cy="842462"/>
          </a:xfrm>
        </p:spPr>
        <p:txBody>
          <a:bodyPr anchor="t"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3CF503CC-9BCE-4C27-98F7-66EE09683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85" y="6021570"/>
            <a:ext cx="1559977" cy="539402"/>
          </a:xfrm>
          <a:prstGeom prst="rect">
            <a:avLst/>
          </a:prstGeom>
        </p:spPr>
      </p:pic>
      <p:sp>
        <p:nvSpPr>
          <p:cNvPr id="20" name="Alatunnisteen paikkamerkki 4">
            <a:extLst>
              <a:ext uri="{FF2B5EF4-FFF2-40B4-BE49-F238E27FC236}">
                <a16:creationId xmlns:a16="http://schemas.microsoft.com/office/drawing/2014/main" id="{9CB8F2FD-0CE4-40FC-B77B-15886DB5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21" name="Dian numeron paikkamerkki 5">
            <a:extLst>
              <a:ext uri="{FF2B5EF4-FFF2-40B4-BE49-F238E27FC236}">
                <a16:creationId xmlns:a16="http://schemas.microsoft.com/office/drawing/2014/main" id="{A35119FE-64E8-4580-8B84-D96907022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6180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22" name="Päivämäärän paikkamerkki 3">
            <a:extLst>
              <a:ext uri="{FF2B5EF4-FFF2-40B4-BE49-F238E27FC236}">
                <a16:creationId xmlns:a16="http://schemas.microsoft.com/office/drawing/2014/main" id="{16C55D1E-279F-42EA-AA45-6A17474BE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4816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1989024"/>
            <a:ext cx="11099814" cy="3839936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893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">
            <a:extLst>
              <a:ext uri="{FF2B5EF4-FFF2-40B4-BE49-F238E27FC236}">
                <a16:creationId xmlns:a16="http://schemas.microsoft.com/office/drawing/2014/main" id="{E92AA1DA-BBC7-4628-BF60-47775FB9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">
            <a:extLst>
              <a:ext uri="{FF2B5EF4-FFF2-40B4-BE49-F238E27FC236}">
                <a16:creationId xmlns:a16="http://schemas.microsoft.com/office/drawing/2014/main" id="{42D3D549-A6B5-4619-BFA1-BF1346307C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1997698"/>
            <a:ext cx="11099800" cy="461339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fi-FI"/>
              <a:t>Lisää alaotsikko napsauttamalla</a:t>
            </a:r>
          </a:p>
        </p:txBody>
      </p:sp>
      <p:sp>
        <p:nvSpPr>
          <p:cNvPr id="15" name="Sisällön paikkamerkki">
            <a:extLst>
              <a:ext uri="{FF2B5EF4-FFF2-40B4-BE49-F238E27FC236}">
                <a16:creationId xmlns:a16="http://schemas.microsoft.com/office/drawing/2014/main" id="{5B5A5F1C-0B93-4F15-AD8D-26123C02A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600325"/>
            <a:ext cx="11099814" cy="3228635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1" name="Päivämäärän paikkamerkki">
            <a:extLst>
              <a:ext uri="{FF2B5EF4-FFF2-40B4-BE49-F238E27FC236}">
                <a16:creationId xmlns:a16="http://schemas.microsoft.com/office/drawing/2014/main" id="{B733372E-A5F6-48B9-BA05-FE2FE2E3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9DF66773-4515-45EA-ADD1-B5303C56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3F7A4F54-112F-419A-B3A5-91CCA452D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64434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1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21"/>
            <a:ext cx="5339910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5708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on paikkamerkki">
            <a:extLst>
              <a:ext uri="{FF2B5EF4-FFF2-40B4-BE49-F238E27FC236}">
                <a16:creationId xmlns:a16="http://schemas.microsoft.com/office/drawing/2014/main" id="{DB9F4236-D949-49C6-ABF8-B8245842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Sisällön paikkamerkki 1">
            <a:extLst>
              <a:ext uri="{FF2B5EF4-FFF2-40B4-BE49-F238E27FC236}">
                <a16:creationId xmlns:a16="http://schemas.microsoft.com/office/drawing/2014/main" id="{86A25C7E-E8EC-4F80-B7B7-3FD6359C2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5279912" cy="3719937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2F1A4D0B-ECF7-468A-A716-925A26A5F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5996" y="2169019"/>
            <a:ext cx="5339910" cy="2924011"/>
          </a:xfrm>
        </p:spPr>
        <p:txBody>
          <a:bodyPr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4" name="Päivämäärän paikkamerkki">
            <a:extLst>
              <a:ext uri="{FF2B5EF4-FFF2-40B4-BE49-F238E27FC236}">
                <a16:creationId xmlns:a16="http://schemas.microsoft.com/office/drawing/2014/main" id="{973E9B2C-13AE-47EE-99BB-17507041FF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2" name="Alatunnisteen paikkamerkki">
            <a:extLst>
              <a:ext uri="{FF2B5EF4-FFF2-40B4-BE49-F238E27FC236}">
                <a16:creationId xmlns:a16="http://schemas.microsoft.com/office/drawing/2014/main" id="{DB2FB7D9-C68E-4070-AF37-D6796FB4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3" name="Dian numeron paikkamerkki">
            <a:extLst>
              <a:ext uri="{FF2B5EF4-FFF2-40B4-BE49-F238E27FC236}">
                <a16:creationId xmlns:a16="http://schemas.microsoft.com/office/drawing/2014/main" id="{71D930C0-3C76-4879-BE7B-048272392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EA3649C3-0BF7-48FF-93AF-3594A577B1CA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6335996" y="5228970"/>
            <a:ext cx="5354602" cy="659988"/>
          </a:xfrm>
        </p:spPr>
        <p:txBody>
          <a:bodyPr anchor="t">
            <a:normAutofit/>
          </a:bodyPr>
          <a:lstStyle>
            <a:lvl1pPr marL="0" indent="0">
              <a:buNone/>
              <a:defRPr sz="1200" b="0" i="0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3062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hden 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on paikkamerkki">
            <a:extLst>
              <a:ext uri="{FF2B5EF4-FFF2-40B4-BE49-F238E27FC236}">
                <a16:creationId xmlns:a16="http://schemas.microsoft.com/office/drawing/2014/main" id="{17BEFD64-3CA9-4993-B9CC-0F377EEA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20000"/>
              </a:lnSpc>
              <a:defRPr/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FI"/>
          </a:p>
        </p:txBody>
      </p:sp>
      <p:sp>
        <p:nvSpPr>
          <p:cNvPr id="3" name="Tekstin paikkamerkki 1">
            <a:extLst>
              <a:ext uri="{FF2B5EF4-FFF2-40B4-BE49-F238E27FC236}">
                <a16:creationId xmlns:a16="http://schemas.microsoft.com/office/drawing/2014/main" id="{E13078C9-677C-4833-A29D-69C1286A5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2" y="1932352"/>
            <a:ext cx="5339912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1">
            <a:extLst>
              <a:ext uri="{FF2B5EF4-FFF2-40B4-BE49-F238E27FC236}">
                <a16:creationId xmlns:a16="http://schemas.microsoft.com/office/drawing/2014/main" id="{BE11A725-224E-41FF-A9FB-22FA0333C6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91" y="2784951"/>
            <a:ext cx="5339912" cy="3044010"/>
          </a:xfrm>
        </p:spPr>
        <p:txBody>
          <a:bodyPr anchor="t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cxnSp>
        <p:nvCxnSpPr>
          <p:cNvPr id="11" name="Suora yhdysviiva">
            <a:extLst>
              <a:ext uri="{FF2B5EF4-FFF2-40B4-BE49-F238E27FC236}">
                <a16:creationId xmlns:a16="http://schemas.microsoft.com/office/drawing/2014/main" id="{2C9A596D-0802-4B19-9236-737210BE6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49023"/>
            <a:ext cx="0" cy="3779938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9B0B9F0E-C81E-4C28-BE99-93FA88D39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996" y="1932352"/>
            <a:ext cx="5399909" cy="77666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E1171E2F-56F5-4E47-B656-2468D61A2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187" y="2784950"/>
            <a:ext cx="5399910" cy="3044011"/>
          </a:xfrm>
        </p:spPr>
        <p:txBody>
          <a:bodyPr anchor="t"/>
          <a:lstStyle>
            <a:lvl1pPr marL="0" indent="0">
              <a:buNone/>
              <a:defRPr sz="2000"/>
            </a:lvl1pPr>
            <a:lvl2pPr>
              <a:defRPr sz="2000"/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/>
          </a:p>
        </p:txBody>
      </p:sp>
      <p:sp>
        <p:nvSpPr>
          <p:cNvPr id="15" name="Päivämäärän paikkamerkki">
            <a:extLst>
              <a:ext uri="{FF2B5EF4-FFF2-40B4-BE49-F238E27FC236}">
                <a16:creationId xmlns:a16="http://schemas.microsoft.com/office/drawing/2014/main" id="{2893ED5E-ABB6-4F54-8AFF-EF28195835C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13" name="Alatunnisteen paikkamerkki">
            <a:extLst>
              <a:ext uri="{FF2B5EF4-FFF2-40B4-BE49-F238E27FC236}">
                <a16:creationId xmlns:a16="http://schemas.microsoft.com/office/drawing/2014/main" id="{CA4F3142-53C8-4FB2-960B-34E2828B9F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14" name="Dian numeron paikkamerkki">
            <a:extLst>
              <a:ext uri="{FF2B5EF4-FFF2-40B4-BE49-F238E27FC236}">
                <a16:creationId xmlns:a16="http://schemas.microsoft.com/office/drawing/2014/main" id="{41B73118-2BEA-4CFF-B3D6-35BA9482B4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308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">
            <a:extLst>
              <a:ext uri="{FF2B5EF4-FFF2-40B4-BE49-F238E27FC236}">
                <a16:creationId xmlns:a16="http://schemas.microsoft.com/office/drawing/2014/main" id="{AF8354D7-2C15-498E-BFB7-4510BCB37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2" y="549048"/>
            <a:ext cx="11099815" cy="130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ots. perustyyl. napsautt.</a:t>
            </a:r>
          </a:p>
        </p:txBody>
      </p:sp>
      <p:sp>
        <p:nvSpPr>
          <p:cNvPr id="3" name="Tekstin paikkamerkki">
            <a:extLst>
              <a:ext uri="{FF2B5EF4-FFF2-40B4-BE49-F238E27FC236}">
                <a16:creationId xmlns:a16="http://schemas.microsoft.com/office/drawing/2014/main" id="{AAEB8BAA-E88F-4775-AEC2-5FFC4C90D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91" y="1989024"/>
            <a:ext cx="11099815" cy="36599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pic>
        <p:nvPicPr>
          <p:cNvPr id="8" name="Kielibuustin logo">
            <a:extLst>
              <a:ext uri="{FF2B5EF4-FFF2-40B4-BE49-F238E27FC236}">
                <a16:creationId xmlns:a16="http://schemas.microsoft.com/office/drawing/2014/main" id="{114EF340-770B-4568-AF15-54772CFEB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" y="6021570"/>
            <a:ext cx="1559975" cy="539402"/>
          </a:xfrm>
          <a:prstGeom prst="rect">
            <a:avLst/>
          </a:prstGeom>
        </p:spPr>
      </p:pic>
      <p:sp>
        <p:nvSpPr>
          <p:cNvPr id="10" name="Päivämäärän paikkamerkki">
            <a:extLst>
              <a:ext uri="{FF2B5EF4-FFF2-40B4-BE49-F238E27FC236}">
                <a16:creationId xmlns:a16="http://schemas.microsoft.com/office/drawing/2014/main" id="{A4E61444-D11B-4E53-B906-D18F9345D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76037" y="6144587"/>
            <a:ext cx="1396835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76947837-2250-4C6B-B95E-54C3E84FA4CE}" type="datetime1">
              <a:rPr lang="fi-FI" smtClean="0"/>
              <a:pPr/>
              <a:t>19.7.2023</a:t>
            </a:fld>
            <a:endParaRPr lang="en-FI"/>
          </a:p>
        </p:txBody>
      </p:sp>
      <p:sp>
        <p:nvSpPr>
          <p:cNvPr id="5" name="Alatunnisteen paikkamerkki">
            <a:extLst>
              <a:ext uri="{FF2B5EF4-FFF2-40B4-BE49-F238E27FC236}">
                <a16:creationId xmlns:a16="http://schemas.microsoft.com/office/drawing/2014/main" id="{F88B75B2-7096-4C80-9038-E58282138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12" y="6024897"/>
            <a:ext cx="5599925" cy="536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Esitelmän tai/ja puhujan nimi tässä</a:t>
            </a:r>
            <a:endParaRPr lang="en-FI"/>
          </a:p>
        </p:txBody>
      </p:sp>
      <p:sp>
        <p:nvSpPr>
          <p:cNvPr id="6" name="Dian numeron paikkamerkki">
            <a:extLst>
              <a:ext uri="{FF2B5EF4-FFF2-40B4-BE49-F238E27FC236}">
                <a16:creationId xmlns:a16="http://schemas.microsoft.com/office/drawing/2014/main" id="{8643D5A1-33F2-43CF-8430-FD37AF76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00338" y="6108708"/>
            <a:ext cx="5755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</a:defRPr>
            </a:lvl1pPr>
          </a:lstStyle>
          <a:p>
            <a:fld id="{49D43B8D-3A48-4AF4-9D47-972388EB9581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159870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76" r:id="rId2"/>
    <p:sldLayoutId id="2147483677" r:id="rId3"/>
    <p:sldLayoutId id="2147483678" r:id="rId4"/>
    <p:sldLayoutId id="2147483663" r:id="rId5"/>
    <p:sldLayoutId id="2147483675" r:id="rId6"/>
    <p:sldLayoutId id="2147483664" r:id="rId7"/>
    <p:sldLayoutId id="2147483683" r:id="rId8"/>
    <p:sldLayoutId id="2147483665" r:id="rId9"/>
    <p:sldLayoutId id="2147483682" r:id="rId10"/>
    <p:sldLayoutId id="2147483679" r:id="rId11"/>
    <p:sldLayoutId id="2147483680" r:id="rId12"/>
    <p:sldLayoutId id="2147483681" r:id="rId13"/>
    <p:sldLayoutId id="2147483667" r:id="rId14"/>
    <p:sldLayoutId id="2147483668" r:id="rId15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177">
          <p15:clr>
            <a:srgbClr val="F26B43"/>
          </p15:clr>
        </p15:guide>
        <p15:guide id="4" pos="2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F1F131-A137-460D-A850-8C03B093D5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Omistusliitteet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7D5A98D-7BF9-4775-9B4D-E55C3A29E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>
                <a:latin typeface="Red Hat Display Black"/>
                <a:ea typeface="+mn-lt"/>
                <a:cs typeface="+mn-lt"/>
              </a:rPr>
              <a:t>Selitysmateriaali harjoitukseen 3</a:t>
            </a:r>
            <a:endParaRPr lang="fi-FI" sz="2000">
              <a:solidFill>
                <a:schemeClr val="accent1"/>
              </a:solidFill>
              <a:ea typeface="+mn-lt"/>
              <a:cs typeface="+mn-lt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481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22FE7-C854-F188-7973-B62CDE61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vanhempieni sukupolvi vielä luki  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</a:rPr>
              <a:t>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8D0E-5EBA-674A-AF25-5FCAE411D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Yleiskielessä pronominit </a:t>
            </a:r>
            <a:r>
              <a:rPr lang="fi-FI" i="1" dirty="0"/>
              <a:t>minun</a:t>
            </a:r>
            <a:r>
              <a:rPr lang="fi-FI" dirty="0"/>
              <a:t>, </a:t>
            </a:r>
            <a:r>
              <a:rPr lang="fi-FI" i="1" dirty="0"/>
              <a:t>sinun</a:t>
            </a:r>
            <a:r>
              <a:rPr lang="fi-FI" dirty="0"/>
              <a:t>, </a:t>
            </a:r>
            <a:r>
              <a:rPr lang="fi-FI" i="1" dirty="0"/>
              <a:t>meidän</a:t>
            </a:r>
            <a:r>
              <a:rPr lang="fi-FI" dirty="0"/>
              <a:t> ja </a:t>
            </a:r>
            <a:r>
              <a:rPr lang="fi-FI" i="1" dirty="0"/>
              <a:t>teidän</a:t>
            </a:r>
            <a:r>
              <a:rPr lang="fi-FI" dirty="0"/>
              <a:t> jätetään yleensä pois, jos käytetään omistusliitettä: </a:t>
            </a:r>
            <a:r>
              <a:rPr lang="fi-FI" i="1" dirty="0"/>
              <a:t>vanhempieni sukupolvi</a:t>
            </a:r>
          </a:p>
          <a:p>
            <a:r>
              <a:rPr lang="fi-FI" dirty="0"/>
              <a:t>Puhekielessä on tavallista, että käytetään omistusliitteen sijasta vain persoonapronominia: </a:t>
            </a:r>
            <a:r>
              <a:rPr lang="fi-FI" i="1" dirty="0" err="1"/>
              <a:t>minun~mun</a:t>
            </a:r>
            <a:r>
              <a:rPr lang="fi-FI" i="1" dirty="0"/>
              <a:t> vanhempien sukupolvi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050E4F-A7AB-C67E-A9A6-B2EB43EB5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10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92878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AC05D-C4D6-F020-0959-94DFE1E21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dirty="0"/>
              <a:t>vanhempieni sukupolvi vielä luki  </a:t>
            </a:r>
            <a:r>
              <a:rPr lang="fi-FI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2/2</a:t>
            </a:r>
            <a:endParaRPr lang="en-US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47B2E-A618-19B6-4D34-1ED8E28A59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err="1"/>
              <a:t>Samanlaisia</a:t>
            </a:r>
            <a:r>
              <a:rPr lang="en-US"/>
              <a:t> </a:t>
            </a:r>
            <a:r>
              <a:rPr lang="en-US" err="1"/>
              <a:t>tapauksia</a:t>
            </a:r>
            <a:r>
              <a:rPr lang="en-US"/>
              <a:t> </a:t>
            </a:r>
            <a:r>
              <a:rPr lang="en-US" err="1"/>
              <a:t>kuin</a:t>
            </a:r>
            <a:r>
              <a:rPr lang="en-US"/>
              <a:t> </a:t>
            </a:r>
            <a:r>
              <a:rPr lang="en-US" i="1" err="1"/>
              <a:t>vanhempieni</a:t>
            </a:r>
            <a:r>
              <a:rPr lang="en-US" i="1"/>
              <a:t> </a:t>
            </a:r>
            <a:r>
              <a:rPr lang="en-US" i="1" err="1"/>
              <a:t>sukupolvi</a:t>
            </a:r>
            <a:r>
              <a:rPr lang="en-US"/>
              <a:t> </a:t>
            </a:r>
            <a:r>
              <a:rPr lang="en-US" err="1"/>
              <a:t>ovat</a:t>
            </a:r>
            <a:r>
              <a:rPr lang="en-US"/>
              <a:t> </a:t>
            </a:r>
            <a:r>
              <a:rPr lang="en-US" err="1"/>
              <a:t>tekstissä</a:t>
            </a:r>
            <a:r>
              <a:rPr lang="en-US"/>
              <a:t> </a:t>
            </a:r>
            <a:r>
              <a:rPr lang="en-US" err="1"/>
              <a:t>myös</a:t>
            </a:r>
            <a:r>
              <a:rPr lang="en-US"/>
              <a:t> </a:t>
            </a:r>
            <a:r>
              <a:rPr lang="en-US" err="1"/>
              <a:t>nämä</a:t>
            </a:r>
            <a:r>
              <a:rPr lang="en-US"/>
              <a:t>:</a:t>
            </a:r>
          </a:p>
          <a:p>
            <a:r>
              <a:rPr lang="en-US" i="1" err="1"/>
              <a:t>kuinka</a:t>
            </a:r>
            <a:r>
              <a:rPr lang="en-US" i="1"/>
              <a:t> </a:t>
            </a:r>
            <a:r>
              <a:rPr lang="en-US" i="1" err="1"/>
              <a:t>paljon</a:t>
            </a:r>
            <a:r>
              <a:rPr lang="en-US" i="1"/>
              <a:t> </a:t>
            </a:r>
            <a:r>
              <a:rPr lang="en-US" i="1" err="1"/>
              <a:t>lapsemme</a:t>
            </a:r>
            <a:r>
              <a:rPr lang="en-US" i="1"/>
              <a:t> </a:t>
            </a:r>
            <a:r>
              <a:rPr lang="en-US" i="1" err="1"/>
              <a:t>lukevat</a:t>
            </a:r>
            <a:endParaRPr lang="en-US" i="1"/>
          </a:p>
          <a:p>
            <a:r>
              <a:rPr lang="en-US" i="1" err="1"/>
              <a:t>mielestäni</a:t>
            </a:r>
            <a:r>
              <a:rPr lang="en-US" i="1"/>
              <a:t> </a:t>
            </a:r>
            <a:r>
              <a:rPr lang="en-US" i="1" err="1"/>
              <a:t>pitäisi</a:t>
            </a:r>
            <a:endParaRPr lang="en-US" i="1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66B80-19C5-C30A-2B01-120B84DF3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11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67968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C1B1-B7DA-5991-5813-BF5B9C4F10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Oikein käytettyjä omistusliitteitä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03A8C1-79C5-274C-4EBA-A3F0AA980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0795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03C72-897A-A54F-9F82-82DDE0F7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 err="1"/>
              <a:t>The</a:t>
            </a:r>
            <a:r>
              <a:rPr lang="fi-FI" i="1"/>
              <a:t> Guardian -lehti kirjoitti artikkelissaan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0ED59-2EB4-FECC-7017-53280A4295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/>
              <a:t>Lauseessa </a:t>
            </a:r>
            <a:r>
              <a:rPr lang="fi-FI" i="1" err="1"/>
              <a:t>The</a:t>
            </a:r>
            <a:r>
              <a:rPr lang="fi-FI" i="1"/>
              <a:t> Guardian -lehti kirjoitti pari vuotta sitten artikkelissa</a:t>
            </a:r>
            <a:r>
              <a:rPr lang="fi-FI" i="1" u="sng"/>
              <a:t>an</a:t>
            </a:r>
            <a:r>
              <a:rPr lang="fi-FI" i="1"/>
              <a:t> maailman lukutaitoisimmasta kansasta</a:t>
            </a:r>
            <a:r>
              <a:rPr lang="fi-FI"/>
              <a:t> on omistusliite, koska sana </a:t>
            </a:r>
            <a:r>
              <a:rPr lang="fi-FI" i="1"/>
              <a:t>artikkelissaan</a:t>
            </a:r>
            <a:r>
              <a:rPr lang="fi-FI"/>
              <a:t> liittyy lauseen tekijään (joka on </a:t>
            </a:r>
            <a:r>
              <a:rPr lang="fi-FI" i="1" err="1"/>
              <a:t>The</a:t>
            </a:r>
            <a:r>
              <a:rPr lang="fi-FI" i="1"/>
              <a:t> Guardian -lehti</a:t>
            </a:r>
            <a:r>
              <a:rPr lang="fi-FI"/>
              <a:t>).</a:t>
            </a:r>
          </a:p>
          <a:p>
            <a:r>
              <a:rPr lang="fi-FI"/>
              <a:t>Samanlaisia tapauksia ovat myös nämä: </a:t>
            </a:r>
          </a:p>
          <a:p>
            <a:r>
              <a:rPr lang="fi-FI" i="1"/>
              <a:t>suomalaiset ovat vailla oman kiele</a:t>
            </a:r>
            <a:r>
              <a:rPr lang="fi-FI" b="1" i="1"/>
              <a:t>nsä</a:t>
            </a:r>
            <a:r>
              <a:rPr lang="fi-FI" i="1"/>
              <a:t> perinnettä </a:t>
            </a:r>
          </a:p>
          <a:p>
            <a:pPr lvl="1"/>
            <a:r>
              <a:rPr lang="fi-FI"/>
              <a:t>tekijä </a:t>
            </a:r>
            <a:r>
              <a:rPr lang="fi-FI" i="1"/>
              <a:t>suomalaiset</a:t>
            </a:r>
          </a:p>
          <a:p>
            <a:r>
              <a:rPr lang="fi-FI" i="1"/>
              <a:t>meillä on kansakunta, joka on vaihtanut oman kulttuuri</a:t>
            </a:r>
            <a:r>
              <a:rPr lang="fi-FI" b="1" i="1"/>
              <a:t>nsa</a:t>
            </a:r>
            <a:r>
              <a:rPr lang="fi-FI" i="1"/>
              <a:t> internettiin</a:t>
            </a:r>
          </a:p>
          <a:p>
            <a:pPr lvl="1"/>
            <a:r>
              <a:rPr lang="fi-FI"/>
              <a:t>tekijä </a:t>
            </a:r>
            <a:r>
              <a:rPr lang="fi-FI" i="1"/>
              <a:t>kansakunta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4AF7-AF8B-85E2-6BE5-7649E932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693868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7572A0A-5700-E197-B83A-3005A9AD13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5906" y="586402"/>
            <a:ext cx="2750049" cy="842463"/>
          </a:xfrm>
        </p:spPr>
        <p:txBody>
          <a:bodyPr/>
          <a:lstStyle/>
          <a:p>
            <a:r>
              <a:rPr lang="fi-FI" sz="3200" dirty="0">
                <a:solidFill>
                  <a:schemeClr val="bg1"/>
                </a:solidFill>
              </a:rPr>
              <a:t>Käyttölupa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68711-2BE9-1386-3075-472547678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14</a:t>
            </a:fld>
            <a:endParaRPr lang="en-FI"/>
          </a:p>
        </p:txBody>
      </p:sp>
      <p:pic>
        <p:nvPicPr>
          <p:cNvPr id="11" name="Picture 10" descr="Creative Commons Nimeä -lisenssin kuvake">
            <a:extLst>
              <a:ext uri="{FF2B5EF4-FFF2-40B4-BE49-F238E27FC236}">
                <a16:creationId xmlns:a16="http://schemas.microsoft.com/office/drawing/2014/main" id="{3F8B7D0B-6064-AE30-2E96-46E1B449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76" y="2017734"/>
            <a:ext cx="2442845" cy="8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A628552-CEE1-A66B-FDB2-1A1BE86D6417}"/>
              </a:ext>
            </a:extLst>
          </p:cNvPr>
          <p:cNvSpPr txBox="1">
            <a:spLocks/>
          </p:cNvSpPr>
          <p:nvPr/>
        </p:nvSpPr>
        <p:spPr>
          <a:xfrm>
            <a:off x="2685576" y="3272396"/>
            <a:ext cx="6820848" cy="19879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©2023 Tiina </a:t>
            </a:r>
            <a:r>
              <a:rPr lang="fi-FI" dirty="0" err="1"/>
              <a:t>Nahkola</a:t>
            </a:r>
            <a:r>
              <a:rPr lang="fi-FI" dirty="0"/>
              <a:t> </a:t>
            </a:r>
          </a:p>
          <a:p>
            <a:endParaRPr lang="fi-FI" dirty="0"/>
          </a:p>
          <a:p>
            <a:r>
              <a:rPr lang="fi-FI" dirty="0"/>
              <a:t>Ohjemateriaali omistusliitteiden käytöstä, kesäkuu 2023, jonka tekijä on Tiina </a:t>
            </a:r>
            <a:r>
              <a:rPr lang="fi-FI" dirty="0" err="1"/>
              <a:t>Nahkola</a:t>
            </a:r>
            <a:r>
              <a:rPr lang="fi-FI" dirty="0"/>
              <a:t>, on lisensoitu Creative </a:t>
            </a:r>
            <a:r>
              <a:rPr lang="fi-FI" dirty="0" err="1"/>
              <a:t>Commons</a:t>
            </a:r>
            <a:r>
              <a:rPr lang="fi-FI" dirty="0"/>
              <a:t> Nimeä 4.0 Kansainvälinen -lisenssillä. Materiaali on saatavilla osoitteessa kielibuusti.fi.</a:t>
            </a:r>
          </a:p>
        </p:txBody>
      </p:sp>
    </p:spTree>
    <p:extLst>
      <p:ext uri="{BB962C8B-B14F-4D97-AF65-F5344CB8AC3E}">
        <p14:creationId xmlns:p14="http://schemas.microsoft.com/office/powerpoint/2010/main" val="172489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948F717-90A9-4774-AFEE-E5F34E84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Materiaalin sisältö</a:t>
            </a:r>
          </a:p>
        </p:txBody>
      </p:sp>
      <p:sp>
        <p:nvSpPr>
          <p:cNvPr id="3" name="Sisällön paikkamerkki">
            <a:extLst>
              <a:ext uri="{FF2B5EF4-FFF2-40B4-BE49-F238E27FC236}">
                <a16:creationId xmlns:a16="http://schemas.microsoft.com/office/drawing/2014/main" id="{0FC27EB7-0457-4F14-9423-4BE874D46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92" y="2169020"/>
            <a:ext cx="11171196" cy="3719937"/>
          </a:xfrm>
        </p:spPr>
        <p:txBody>
          <a:bodyPr>
            <a:normAutofit fontScale="85000" lnSpcReduction="20000"/>
          </a:bodyPr>
          <a:lstStyle/>
          <a:p>
            <a:r>
              <a:rPr lang="fi-FI"/>
              <a:t>Ennen kuin tutustut tähän materiaaliin, tee omistusliitteitä koskeva harjoitus 3, jossa sinun pitää löytää tekstistä omistusliitteiden käyttöön liittyviä ongelmia.</a:t>
            </a:r>
          </a:p>
          <a:p>
            <a:r>
              <a:rPr lang="fi-FI"/>
              <a:t>Tässä materiaalissa käsitellään sellaisia kohtia harjoituksen tekstissä</a:t>
            </a:r>
          </a:p>
          <a:p>
            <a:pPr lvl="1"/>
            <a:r>
              <a:rPr lang="fi-FI"/>
              <a:t>joissa on omistusliite, vaikka ei pitäisi olla,</a:t>
            </a:r>
          </a:p>
          <a:p>
            <a:pPr lvl="1"/>
            <a:r>
              <a:rPr lang="fi-FI">
                <a:ea typeface="+mn-lt"/>
                <a:cs typeface="+mn-lt"/>
              </a:rPr>
              <a:t>joissa ei ole omistusliitettä, vaikka pitäisi olla</a:t>
            </a:r>
            <a:r>
              <a:rPr lang="fi-FI"/>
              <a:t> ja</a:t>
            </a:r>
          </a:p>
          <a:p>
            <a:pPr lvl="1"/>
            <a:r>
              <a:rPr lang="fi-FI"/>
              <a:t>joissa on omistusliite, niin kuin pitääkin olla.</a:t>
            </a:r>
          </a:p>
          <a:p>
            <a:r>
              <a:rPr lang="fi-FI"/>
              <a:t>Tässä materiaalissa annetut selitykset ovat lyhyitä. Tarkempaa tietoa omistusliitteistä löydät ohjemateriaalista.</a:t>
            </a:r>
          </a:p>
          <a:p>
            <a:pPr lvl="1"/>
            <a:endParaRPr lang="fi-FI"/>
          </a:p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2577404-DEBB-4368-81E9-CBB23143B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fi-FI" smtClean="0"/>
              <a:pPr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275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C4229-C7B7-6343-B432-72431DAB84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Ylimääräisiä omistusliitteitä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F5754-A483-FD9D-46C3-012C3E8CA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3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6045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C4D1-925F-E5CC-B02E-659F9C3A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Unescon kirja- ja lukemistilastojen kärjessä</a:t>
            </a:r>
            <a:r>
              <a:rPr lang="fi-FI"/>
              <a:t>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C5B4-FD3E-8F0D-1A07-650C5387A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/>
              <a:t>Omistusliitettä käytetään </a:t>
            </a:r>
            <a:endParaRPr lang="en-US"/>
          </a:p>
          <a:p>
            <a:pPr marL="342900" indent="-342900"/>
            <a:r>
              <a:rPr lang="fi-FI"/>
              <a:t>sellaisessa sanassa, jonka määritteenä on persoonapronomini ja </a:t>
            </a:r>
          </a:p>
          <a:p>
            <a:pPr marL="342900" indent="-342900"/>
            <a:r>
              <a:rPr lang="fi-FI"/>
              <a:t>sellaisessa sanassa, joka liittyy lauseen tekijään.</a:t>
            </a:r>
          </a:p>
          <a:p>
            <a:pPr marL="0" indent="0">
              <a:buNone/>
            </a:pPr>
            <a:r>
              <a:rPr lang="fi-FI"/>
              <a:t>Lauseessa</a:t>
            </a:r>
            <a:r>
              <a:rPr lang="fi-FI" i="1"/>
              <a:t> Suomi pysyi vuosikymmenet Unescon kirja- ja lukemistilastojen kärjessä </a:t>
            </a:r>
            <a:r>
              <a:rPr lang="fi-FI"/>
              <a:t>sanan </a:t>
            </a:r>
            <a:r>
              <a:rPr lang="fi-FI" i="1"/>
              <a:t>kärjessä</a:t>
            </a:r>
            <a:r>
              <a:rPr lang="fi-FI"/>
              <a:t> määrite ei ole persoonapronomini vaan </a:t>
            </a:r>
            <a:r>
              <a:rPr lang="fi-FI" i="1"/>
              <a:t>Unescon kirja- ja lukemistilastojen</a:t>
            </a:r>
            <a:r>
              <a:rPr lang="fi-FI"/>
              <a:t>. Lisäksi sana </a:t>
            </a:r>
            <a:r>
              <a:rPr lang="fi-FI" i="1"/>
              <a:t>kärjessä</a:t>
            </a:r>
            <a:r>
              <a:rPr lang="fi-FI"/>
              <a:t> ei liity lauseen tekijään, joka on </a:t>
            </a:r>
            <a:r>
              <a:rPr lang="fi-FI" i="1"/>
              <a:t>Suomi</a:t>
            </a:r>
            <a:r>
              <a:rPr lang="fi-FI"/>
              <a:t>. (Kyse ei ole Suomen kärjestä.) Siksi sanassa </a:t>
            </a:r>
            <a:r>
              <a:rPr lang="fi-FI" i="1"/>
              <a:t>kärjessä</a:t>
            </a:r>
            <a:r>
              <a:rPr lang="fi-FI"/>
              <a:t> ei ole omistusliitettä.</a:t>
            </a:r>
          </a:p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56B96-81E1-BC11-C119-194787B4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4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3871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DC4D1-925F-E5CC-B02E-659F9C3A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Unescon kirja- ja lukemistilastojen kärjessä</a:t>
            </a:r>
            <a:r>
              <a:rPr lang="fi-FI"/>
              <a:t>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BC5B4-FD3E-8F0D-1A07-650C5387A9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/>
              <a:t>Samanlaisia tapauksia kuin </a:t>
            </a:r>
            <a:r>
              <a:rPr lang="fi-FI" i="1"/>
              <a:t>Unescon kirja- ja lukemistilastojen kärjessä</a:t>
            </a:r>
            <a:r>
              <a:rPr lang="fi-FI"/>
              <a:t> ovat tekstissä myös nämä:</a:t>
            </a:r>
          </a:p>
          <a:p>
            <a:r>
              <a:rPr lang="fi-FI" i="1"/>
              <a:t>nuorten sanasto on todella kehno</a:t>
            </a:r>
          </a:p>
          <a:p>
            <a:r>
              <a:rPr lang="fi-FI" i="1"/>
              <a:t>pro gradun aineiston pitäisi löytyä netistä</a:t>
            </a:r>
          </a:p>
          <a:p>
            <a:r>
              <a:rPr lang="fi-FI" i="1"/>
              <a:t>kirjahyllyt ovat kadonneet suomalaisten kodeista</a:t>
            </a:r>
          </a:p>
          <a:p>
            <a:r>
              <a:rPr lang="fi-FI" i="1"/>
              <a:t>sen jatkuminen ei ole itsestäänselvyys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56B96-81E1-BC11-C119-194787B4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5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22191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8B23-A202-B81C-A083-94266A7E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meillä ei ole käsitystä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DA3E8-07B1-B6C7-B03E-DB53F971AD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/>
              <a:t>Tämä lause on omistuslause. Omistuslauseessa ei yleensä käytetä omistusliitettä, jos ei haluta korostaa omistettavan asian kuulumista omistajalle tai luoda kontrastia kahden omistajan välille.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563EF-031B-6078-41C1-E79A708F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6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364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8ABF-5A36-DC5C-CAA0-FE2ADD379D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Puuttuvia omistusliitteitä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19404-8E44-5FFE-DEAF-E0531E397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7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788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90EF0-D1A3-195D-1E34-93492B87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lukiessamme kirjoja opimme paljon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B17D4-8A9E-F6BA-D42E-825086E1CB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i="1"/>
              <a:t>lukiessamme kirjoja</a:t>
            </a:r>
            <a:r>
              <a:rPr lang="fi-FI"/>
              <a:t> on lauseenvastike. Se vastaa </a:t>
            </a:r>
            <a:r>
              <a:rPr lang="fi-FI" i="1"/>
              <a:t>kun</a:t>
            </a:r>
            <a:r>
              <a:rPr lang="fi-FI"/>
              <a:t>-alkuista lausetta.</a:t>
            </a:r>
          </a:p>
          <a:p>
            <a:pPr lvl="1"/>
            <a:r>
              <a:rPr lang="fi-FI" i="1"/>
              <a:t>lukiessamme kirjoja</a:t>
            </a:r>
            <a:r>
              <a:rPr lang="fi-FI"/>
              <a:t> &gt; </a:t>
            </a:r>
            <a:r>
              <a:rPr lang="fi-FI" i="1"/>
              <a:t>kun luemme kirjoja</a:t>
            </a:r>
          </a:p>
          <a:p>
            <a:r>
              <a:rPr lang="fi-FI"/>
              <a:t>Lauseenvastikkeen verbissä on usein omistusliite kertomassa, kuka on lauseen tekijä. </a:t>
            </a:r>
          </a:p>
          <a:p>
            <a:pPr lvl="1"/>
            <a:r>
              <a:rPr lang="fi-FI"/>
              <a:t>Tässä tapauksessa tekijä on </a:t>
            </a:r>
            <a:r>
              <a:rPr lang="fi-FI" i="1"/>
              <a:t>me</a:t>
            </a:r>
            <a:r>
              <a:rPr lang="fi-FI"/>
              <a:t>.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B34EE-5C42-4B0F-8D06-2B3BF3566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8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9585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9C91A-6F36-502B-E761-ED4EA898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i="1"/>
              <a:t>tekemäni nopean tilastokatsauksen mukaan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902F3-BF12-5B9E-947C-A7066031B8E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/>
              <a:t>Tämä on partisiippirakenne. Se vastaa </a:t>
            </a:r>
            <a:r>
              <a:rPr lang="fi-FI" i="1"/>
              <a:t>joka</a:t>
            </a:r>
            <a:r>
              <a:rPr lang="fi-FI"/>
              <a:t>-lausetta.</a:t>
            </a:r>
          </a:p>
          <a:p>
            <a:pPr lvl="1"/>
            <a:r>
              <a:rPr lang="fi-FI" i="1"/>
              <a:t>tekemäni nopean tilastokatsauksen mukaan</a:t>
            </a:r>
            <a:r>
              <a:rPr lang="fi-FI"/>
              <a:t>… &gt; </a:t>
            </a:r>
            <a:r>
              <a:rPr lang="fi-FI" i="1"/>
              <a:t>nopean tilastokatsauksen, jonka olen tehnyt, mukaan</a:t>
            </a:r>
            <a:r>
              <a:rPr lang="fi-FI"/>
              <a:t>…</a:t>
            </a:r>
          </a:p>
          <a:p>
            <a:r>
              <a:rPr lang="fi-FI"/>
              <a:t>Omistusliite on mukana kertomassa partisiippirakenteen tekijän.</a:t>
            </a:r>
          </a:p>
          <a:p>
            <a:r>
              <a:rPr lang="fi-FI"/>
              <a:t>Persoonapronominia </a:t>
            </a:r>
            <a:r>
              <a:rPr lang="fi-FI" i="1"/>
              <a:t>minun</a:t>
            </a:r>
            <a:r>
              <a:rPr lang="fi-FI"/>
              <a:t> ei tarvita, jos ei haluta korostaa, että kyseessä on juuri </a:t>
            </a:r>
            <a:r>
              <a:rPr lang="fi-FI" b="1" i="1"/>
              <a:t>minun</a:t>
            </a:r>
            <a:r>
              <a:rPr lang="fi-FI"/>
              <a:t> tekemäni katsaus.</a:t>
            </a:r>
          </a:p>
          <a:p>
            <a:pPr lvl="1"/>
            <a:r>
              <a:rPr lang="fi-FI"/>
              <a:t>Esim. </a:t>
            </a:r>
            <a:r>
              <a:rPr lang="fi-FI" b="1" i="1"/>
              <a:t>minun</a:t>
            </a:r>
            <a:r>
              <a:rPr lang="fi-FI" i="1"/>
              <a:t> tekemäni katsaus oli paljon parempi kuin </a:t>
            </a:r>
            <a:r>
              <a:rPr lang="fi-FI" b="1" i="1"/>
              <a:t>hänen</a:t>
            </a:r>
            <a:r>
              <a:rPr lang="fi-FI" i="1"/>
              <a:t> tekemänsä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E8956-FF99-AB45-C6B0-613F5F66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43B8D-3A48-4AF4-9D47-972388EB9581}" type="slidenum">
              <a:rPr lang="en-FI" smtClean="0"/>
              <a:pPr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06744479"/>
      </p:ext>
    </p:extLst>
  </p:cSld>
  <p:clrMapOvr>
    <a:masterClrMapping/>
  </p:clrMapOvr>
</p:sld>
</file>

<file path=ppt/theme/theme1.xml><?xml version="1.0" encoding="utf-8"?>
<a:theme xmlns:a="http://schemas.openxmlformats.org/drawingml/2006/main" name="Kielibuusti">
  <a:themeElements>
    <a:clrScheme name="Mukautettu 18">
      <a:dk1>
        <a:srgbClr val="FFF8E6"/>
      </a:dk1>
      <a:lt1>
        <a:srgbClr val="162A52"/>
      </a:lt1>
      <a:dk2>
        <a:srgbClr val="FFF8E6"/>
      </a:dk2>
      <a:lt2>
        <a:srgbClr val="162A52"/>
      </a:lt2>
      <a:accent1>
        <a:srgbClr val="19DDCA"/>
      </a:accent1>
      <a:accent2>
        <a:srgbClr val="0058DE"/>
      </a:accent2>
      <a:accent3>
        <a:srgbClr val="FF0059"/>
      </a:accent3>
      <a:accent4>
        <a:srgbClr val="FFAE38"/>
      </a:accent4>
      <a:accent5>
        <a:srgbClr val="B7B7B7"/>
      </a:accent5>
      <a:accent6>
        <a:srgbClr val="105BFF"/>
      </a:accent6>
      <a:hlink>
        <a:srgbClr val="076CCA"/>
      </a:hlink>
      <a:folHlink>
        <a:srgbClr val="076CCA"/>
      </a:folHlink>
    </a:clrScheme>
    <a:fontScheme name="Kielibuusti">
      <a:majorFont>
        <a:latin typeface="Red Hat Display Black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elibuusti" id="{D34E31A2-10CA-4D5C-8254-4CBAB7824380}" vid="{7AAEA4B9-84E4-4AEB-B9C5-3F4C678A431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cef4079-7867-4143-bf64-1ed518a7fd23">
      <Terms xmlns="http://schemas.microsoft.com/office/infopath/2007/PartnerControls"/>
    </lcf76f155ced4ddcb4097134ff3c332f>
    <TaxCatchAll xmlns="6d653776-b03a-41a6-8593-add243c82586" xsi:nil="true"/>
    <Linkki xmlns="dcef4079-7867-4143-bf64-1ed518a7fd23">
      <Url xsi:nil="true"/>
      <Description xsi:nil="true"/>
    </Linkki>
    <SharedWithUsers xmlns="6d653776-b03a-41a6-8593-add243c82586">
      <UserInfo>
        <DisplayName>Pelkonen, Verna K</DisplayName>
        <AccountId>28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6D41C606376342B27E8A37ECB54F32" ma:contentTypeVersion="19" ma:contentTypeDescription="Create a new document." ma:contentTypeScope="" ma:versionID="944aa7fe2101161e435102bdf8dcf2ed">
  <xsd:schema xmlns:xsd="http://www.w3.org/2001/XMLSchema" xmlns:xs="http://www.w3.org/2001/XMLSchema" xmlns:p="http://schemas.microsoft.com/office/2006/metadata/properties" xmlns:ns2="dcef4079-7867-4143-bf64-1ed518a7fd23" xmlns:ns3="6d653776-b03a-41a6-8593-add243c82586" targetNamespace="http://schemas.microsoft.com/office/2006/metadata/properties" ma:root="true" ma:fieldsID="5f7c5031816b7cc98f2c2efbe7d62f08" ns2:_="" ns3:_="">
    <xsd:import namespace="dcef4079-7867-4143-bf64-1ed518a7fd23"/>
    <xsd:import namespace="6d653776-b03a-41a6-8593-add243c82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Linkki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f4079-7867-4143-bf64-1ed518a7f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f519134-deff-459f-81c1-98498d3da8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Linkki" ma:index="23" nillable="true" ma:displayName="Linkki" ma:format="Hyperlink" ma:internalName="Linkki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53776-b03a-41a6-8593-add243c8258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b367e25-f4e6-4d28-95fb-5fe5b3df94e4}" ma:internalName="TaxCatchAll" ma:showField="CatchAllData" ma:web="6d653776-b03a-41a6-8593-add243c825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CA5E3C-CF97-44B2-8681-3347A52989CF}">
  <ds:schemaRefs>
    <ds:schemaRef ds:uri="http://purl.org/dc/elements/1.1/"/>
    <ds:schemaRef ds:uri="dcef4079-7867-4143-bf64-1ed518a7fd2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6d653776-b03a-41a6-8593-add243c8258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37CE184-DFAA-41DC-824B-017E44F53A6C}"/>
</file>

<file path=customXml/itemProps3.xml><?xml version="1.0" encoding="utf-8"?>
<ds:datastoreItem xmlns:ds="http://schemas.openxmlformats.org/officeDocument/2006/customXml" ds:itemID="{ED5340C9-799A-4CFC-99C3-80BA7044B19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Widescreen</PresentationFormat>
  <Paragraphs>68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Work Sans</vt:lpstr>
      <vt:lpstr>Red Hat Display Black</vt:lpstr>
      <vt:lpstr>Calibri</vt:lpstr>
      <vt:lpstr>Arial</vt:lpstr>
      <vt:lpstr>Kielibuusti</vt:lpstr>
      <vt:lpstr>Omistusliitteet </vt:lpstr>
      <vt:lpstr>Materiaalin sisältö</vt:lpstr>
      <vt:lpstr>Ylimääräisiä omistusliitteitä</vt:lpstr>
      <vt:lpstr>Unescon kirja- ja lukemistilastojen kärjessä 1/2</vt:lpstr>
      <vt:lpstr>Unescon kirja- ja lukemistilastojen kärjessä 2/2</vt:lpstr>
      <vt:lpstr>meillä ei ole käsitystä</vt:lpstr>
      <vt:lpstr>Puuttuvia omistusliitteitä</vt:lpstr>
      <vt:lpstr>lukiessamme kirjoja opimme paljon</vt:lpstr>
      <vt:lpstr>tekemäni nopean tilastokatsauksen mukaan</vt:lpstr>
      <vt:lpstr>vanhempieni sukupolvi vielä luki  1/2</vt:lpstr>
      <vt:lpstr>vanhempieni sukupolvi vielä luki  2/2</vt:lpstr>
      <vt:lpstr>Oikein käytettyjä omistusliitteitä</vt:lpstr>
      <vt:lpstr>The Guardian -lehti kirjoitti artikkelissaan</vt:lpstr>
      <vt:lpstr>Käyttölupa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Omistusliitteet: harjoituksen 3 lisämateriaali</dc:title>
  <dc:creator>Jenni Laaksoharju</dc:creator>
  <cp:lastModifiedBy>Sandström, Anniina M E</cp:lastModifiedBy>
  <cp:revision>1</cp:revision>
  <dcterms:created xsi:type="dcterms:W3CDTF">2021-10-30T06:15:40Z</dcterms:created>
  <dcterms:modified xsi:type="dcterms:W3CDTF">2023-07-19T12:00:52Z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0x010100546D41C606376342B27E8A37ECB54F32</vt:lpwstr>
  </property>
  <property fmtid="{D5CDD505-2E9C-101B-9397-08002B2CF9AE}" pid="3" name="MediaServiceImageTags">
    <vt:lpwstr/>
  </property>
</Properties>
</file>